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galin" charset="1" panose="00000500000000000000"/>
      <p:regular r:id="rId18"/>
    </p:embeddedFont>
    <p:embeddedFont>
      <p:font typeface="Open Sans 2 Bold" charset="1" panose="020B0806030504020204"/>
      <p:regular r:id="rId19"/>
    </p:embeddedFont>
    <p:embeddedFont>
      <p:font typeface="Arcade Gamer" charset="1" panose="00000000000000000000"/>
      <p:regular r:id="rId20"/>
    </p:embeddedFont>
    <p:embeddedFont>
      <p:font typeface="Open Sans 2" charset="1" panose="020B0606030504020204"/>
      <p:regular r:id="rId21"/>
    </p:embeddedFont>
    <p:embeddedFont>
      <p:font typeface="Open Sans 1 Bold" charset="1" panose="00000000000000000000"/>
      <p:regular r:id="rId22"/>
    </p:embeddedFont>
    <p:embeddedFont>
      <p:font typeface="Open Sans 1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81.pn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82.png" Type="http://schemas.openxmlformats.org/officeDocument/2006/relationships/image"/><Relationship Id="rId15" Target="../media/image83.png" Type="http://schemas.openxmlformats.org/officeDocument/2006/relationships/image"/><Relationship Id="rId16" Target="../media/image84.svg" Type="http://schemas.openxmlformats.org/officeDocument/2006/relationships/image"/><Relationship Id="rId17" Target="../media/image61.png" Type="http://schemas.openxmlformats.org/officeDocument/2006/relationships/image"/><Relationship Id="rId18" Target="../media/image62.svg" Type="http://schemas.openxmlformats.org/officeDocument/2006/relationships/image"/><Relationship Id="rId19" Target="../media/image85.png" Type="http://schemas.openxmlformats.org/officeDocument/2006/relationships/image"/><Relationship Id="rId2" Target="../media/image76.png" Type="http://schemas.openxmlformats.org/officeDocument/2006/relationships/image"/><Relationship Id="rId20" Target="../media/image86.png" Type="http://schemas.openxmlformats.org/officeDocument/2006/relationships/image"/><Relationship Id="rId21" Target="../media/image87.png" Type="http://schemas.openxmlformats.org/officeDocument/2006/relationships/image"/><Relationship Id="rId22" Target="../media/image88.png" Type="http://schemas.openxmlformats.org/officeDocument/2006/relationships/image"/><Relationship Id="rId23" Target="../media/image1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92.png" Type="http://schemas.openxmlformats.org/officeDocument/2006/relationships/image"/><Relationship Id="rId14" Target="../media/image93.png" Type="http://schemas.openxmlformats.org/officeDocument/2006/relationships/image"/><Relationship Id="rId15" Target="../media/image94.png" Type="http://schemas.openxmlformats.org/officeDocument/2006/relationships/image"/><Relationship Id="rId16" Target="../media/image95.png" Type="http://schemas.openxmlformats.org/officeDocument/2006/relationships/image"/><Relationship Id="rId17" Target="../media/image96.png" Type="http://schemas.openxmlformats.org/officeDocument/2006/relationships/image"/><Relationship Id="rId18" Target="../media/image97.png" Type="http://schemas.openxmlformats.org/officeDocument/2006/relationships/image"/><Relationship Id="rId19" Target="../media/image98.png" Type="http://schemas.openxmlformats.org/officeDocument/2006/relationships/image"/><Relationship Id="rId2" Target="../media/image89.png" Type="http://schemas.openxmlformats.org/officeDocument/2006/relationships/image"/><Relationship Id="rId20" Target="../media/image99.png" Type="http://schemas.openxmlformats.org/officeDocument/2006/relationships/image"/><Relationship Id="rId21" Target="../media/image100.png" Type="http://schemas.openxmlformats.org/officeDocument/2006/relationships/image"/><Relationship Id="rId22" Target="../media/image101.png" Type="http://schemas.openxmlformats.org/officeDocument/2006/relationships/image"/><Relationship Id="rId23" Target="../media/image4.png" Type="http://schemas.openxmlformats.org/officeDocument/2006/relationships/image"/><Relationship Id="rId24" Target="../media/image5.svg" Type="http://schemas.openxmlformats.org/officeDocument/2006/relationships/image"/><Relationship Id="rId3" Target="../media/image90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89.png" Type="http://schemas.openxmlformats.org/officeDocument/2006/relationships/image"/><Relationship Id="rId15" Target="../media/image90.svg" Type="http://schemas.openxmlformats.org/officeDocument/2006/relationships/image"/><Relationship Id="rId16" Target="../media/image4.png" Type="http://schemas.openxmlformats.org/officeDocument/2006/relationships/image"/><Relationship Id="rId17" Target="../media/image5.svg" Type="http://schemas.openxmlformats.org/officeDocument/2006/relationships/image"/><Relationship Id="rId18" Target="../media/image102.png" Type="http://schemas.openxmlformats.org/officeDocument/2006/relationships/image"/><Relationship Id="rId19" Target="../media/image103.svg" Type="http://schemas.openxmlformats.org/officeDocument/2006/relationships/image"/><Relationship Id="rId2" Target="../media/image79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3" Target="../media/image80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16" Target="../media/image18.png" Type="http://schemas.openxmlformats.org/officeDocument/2006/relationships/image"/><Relationship Id="rId17" Target="../media/image19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6.pn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17" Target="../media/image29.png" Type="http://schemas.openxmlformats.org/officeDocument/2006/relationships/image"/><Relationship Id="rId18" Target="../media/image30.png" Type="http://schemas.openxmlformats.org/officeDocument/2006/relationships/image"/><Relationship Id="rId19" Target="../media/image31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44.png" Type="http://schemas.openxmlformats.org/officeDocument/2006/relationships/image"/><Relationship Id="rId17" Target="../media/image7.png" Type="http://schemas.openxmlformats.org/officeDocument/2006/relationships/image"/><Relationship Id="rId18" Target="../media/image8.svg" Type="http://schemas.openxmlformats.org/officeDocument/2006/relationships/image"/><Relationship Id="rId19" Target="../media/image9.png" Type="http://schemas.openxmlformats.org/officeDocument/2006/relationships/image"/><Relationship Id="rId2" Target="../media/image32.png" Type="http://schemas.openxmlformats.org/officeDocument/2006/relationships/image"/><Relationship Id="rId20" Target="../media/image10.svg" Type="http://schemas.openxmlformats.org/officeDocument/2006/relationships/image"/><Relationship Id="rId21" Target="../media/image45.png" Type="http://schemas.openxmlformats.org/officeDocument/2006/relationships/image"/><Relationship Id="rId22" Target="../media/image46.png" Type="http://schemas.openxmlformats.org/officeDocument/2006/relationships/image"/><Relationship Id="rId23" Target="../media/image47.png" Type="http://schemas.openxmlformats.org/officeDocument/2006/relationships/image"/><Relationship Id="rId24" Target="../media/image18.png" Type="http://schemas.openxmlformats.org/officeDocument/2006/relationships/image"/><Relationship Id="rId25" Target="../media/image48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8.pn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36.png" Type="http://schemas.openxmlformats.org/officeDocument/2006/relationships/image"/><Relationship Id="rId2" Target="../media/image49.png" Type="http://schemas.openxmlformats.org/officeDocument/2006/relationships/image"/><Relationship Id="rId20" Target="../media/image37.svg" Type="http://schemas.openxmlformats.org/officeDocument/2006/relationships/image"/><Relationship Id="rId21" Target="../media/image38.png" Type="http://schemas.openxmlformats.org/officeDocument/2006/relationships/image"/><Relationship Id="rId22" Target="../media/image39.svg" Type="http://schemas.openxmlformats.org/officeDocument/2006/relationships/image"/><Relationship Id="rId23" Target="../media/image45.png" Type="http://schemas.openxmlformats.org/officeDocument/2006/relationships/image"/><Relationship Id="rId24" Target="../media/image47.png" Type="http://schemas.openxmlformats.org/officeDocument/2006/relationships/image"/><Relationship Id="rId25" Target="../media/image48.png" Type="http://schemas.openxmlformats.org/officeDocument/2006/relationships/image"/><Relationship Id="rId26" Target="../media/image46.png" Type="http://schemas.openxmlformats.org/officeDocument/2006/relationships/image"/><Relationship Id="rId3" Target="../media/image41.png" Type="http://schemas.openxmlformats.org/officeDocument/2006/relationships/image"/><Relationship Id="rId4" Target="../media/image40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50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.png" Type="http://schemas.openxmlformats.org/officeDocument/2006/relationships/image"/><Relationship Id="rId15" Target="../media/image5.sv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18" Target="../media/image9.png" Type="http://schemas.openxmlformats.org/officeDocument/2006/relationships/image"/><Relationship Id="rId19" Target="../media/image10.svg" Type="http://schemas.openxmlformats.org/officeDocument/2006/relationships/image"/><Relationship Id="rId2" Target="../media/image20.png" Type="http://schemas.openxmlformats.org/officeDocument/2006/relationships/image"/><Relationship Id="rId20" Target="../media/image17.png" Type="http://schemas.openxmlformats.org/officeDocument/2006/relationships/image"/><Relationship Id="rId21" Target="../media/image58.png" Type="http://schemas.openxmlformats.org/officeDocument/2006/relationships/image"/><Relationship Id="rId22" Target="../media/image59.png" Type="http://schemas.openxmlformats.org/officeDocument/2006/relationships/image"/><Relationship Id="rId23" Target="../media/image60.png" Type="http://schemas.openxmlformats.org/officeDocument/2006/relationships/image"/><Relationship Id="rId3" Target="../media/image2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.png" Type="http://schemas.openxmlformats.org/officeDocument/2006/relationships/image"/><Relationship Id="rId15" Target="../media/image5.sv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18" Target="../media/image9.png" Type="http://schemas.openxmlformats.org/officeDocument/2006/relationships/image"/><Relationship Id="rId19" Target="../media/image10.svg" Type="http://schemas.openxmlformats.org/officeDocument/2006/relationships/image"/><Relationship Id="rId2" Target="../media/image20.png" Type="http://schemas.openxmlformats.org/officeDocument/2006/relationships/image"/><Relationship Id="rId20" Target="../media/image17.png" Type="http://schemas.openxmlformats.org/officeDocument/2006/relationships/image"/><Relationship Id="rId21" Target="../media/image58.png" Type="http://schemas.openxmlformats.org/officeDocument/2006/relationships/image"/><Relationship Id="rId22" Target="../media/image59.png" Type="http://schemas.openxmlformats.org/officeDocument/2006/relationships/image"/><Relationship Id="rId23" Target="../media/image60.png" Type="http://schemas.openxmlformats.org/officeDocument/2006/relationships/image"/><Relationship Id="rId3" Target="../media/image2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67.png" Type="http://schemas.openxmlformats.org/officeDocument/2006/relationships/image"/><Relationship Id="rId13" Target="../media/image68.svg" Type="http://schemas.openxmlformats.org/officeDocument/2006/relationships/image"/><Relationship Id="rId14" Target="../media/image69.png" Type="http://schemas.openxmlformats.org/officeDocument/2006/relationships/image"/><Relationship Id="rId15" Target="../media/image7.png" Type="http://schemas.openxmlformats.org/officeDocument/2006/relationships/image"/><Relationship Id="rId16" Target="../media/image8.svg" Type="http://schemas.openxmlformats.org/officeDocument/2006/relationships/image"/><Relationship Id="rId17" Target="../media/image9.png" Type="http://schemas.openxmlformats.org/officeDocument/2006/relationships/image"/><Relationship Id="rId18" Target="../media/image10.svg" Type="http://schemas.openxmlformats.org/officeDocument/2006/relationships/image"/><Relationship Id="rId19" Target="../media/image70.png" Type="http://schemas.openxmlformats.org/officeDocument/2006/relationships/image"/><Relationship Id="rId2" Target="../media/image61.png" Type="http://schemas.openxmlformats.org/officeDocument/2006/relationships/image"/><Relationship Id="rId20" Target="../media/image71.png" Type="http://schemas.openxmlformats.org/officeDocument/2006/relationships/image"/><Relationship Id="rId21" Target="../media/image72.png" Type="http://schemas.openxmlformats.org/officeDocument/2006/relationships/image"/><Relationship Id="rId22" Target="../media/image73.png" Type="http://schemas.openxmlformats.org/officeDocument/2006/relationships/image"/><Relationship Id="rId23" Target="../media/image74.png" Type="http://schemas.openxmlformats.org/officeDocument/2006/relationships/image"/><Relationship Id="rId24" Target="../media/image75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20" r="0" b="-55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106" y="0"/>
            <a:ext cx="5290386" cy="4953895"/>
          </a:xfrm>
          <a:custGeom>
            <a:avLst/>
            <a:gdLst/>
            <a:ahLst/>
            <a:cxnLst/>
            <a:rect r="r" b="b" t="t" l="l"/>
            <a:pathLst>
              <a:path h="4953895" w="5290386">
                <a:moveTo>
                  <a:pt x="0" y="0"/>
                </a:moveTo>
                <a:lnTo>
                  <a:pt x="5290386" y="0"/>
                </a:lnTo>
                <a:lnTo>
                  <a:pt x="5290386" y="4953895"/>
                </a:lnTo>
                <a:lnTo>
                  <a:pt x="0" y="4953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57299" y="0"/>
            <a:ext cx="15430500" cy="10287000"/>
          </a:xfrm>
          <a:custGeom>
            <a:avLst/>
            <a:gdLst/>
            <a:ahLst/>
            <a:cxnLst/>
            <a:rect r="r" b="b" t="t" l="l"/>
            <a:pathLst>
              <a:path h="10287000" w="154305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2603" y="2864370"/>
            <a:ext cx="3245593" cy="119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2"/>
              </a:lnSpc>
            </a:pPr>
            <a:r>
              <a:rPr lang="en-US" sz="3430">
                <a:solidFill>
                  <a:srgbClr val="FCEC02"/>
                </a:solidFill>
                <a:latin typeface="Gagalin"/>
                <a:ea typeface="Gagalin"/>
                <a:cs typeface="Gagalin"/>
                <a:sym typeface="Gagalin"/>
              </a:rPr>
              <a:t>XUEREF Alexis </a:t>
            </a:r>
          </a:p>
          <a:p>
            <a:pPr algn="ctr">
              <a:lnSpc>
                <a:spcPts val="4802"/>
              </a:lnSpc>
            </a:pPr>
            <a:r>
              <a:rPr lang="en-US" sz="3430">
                <a:solidFill>
                  <a:srgbClr val="FCEC02"/>
                </a:solidFill>
                <a:latin typeface="Gagalin"/>
                <a:ea typeface="Gagalin"/>
                <a:cs typeface="Gagalin"/>
                <a:sym typeface="Gagalin"/>
              </a:rPr>
              <a:t>GUEHENEUX Tiago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782" y="-75587"/>
            <a:ext cx="1415119" cy="1415119"/>
          </a:xfrm>
          <a:custGeom>
            <a:avLst/>
            <a:gdLst/>
            <a:ahLst/>
            <a:cxnLst/>
            <a:rect r="r" b="b" t="t" l="l"/>
            <a:pathLst>
              <a:path h="1415119" w="1415119">
                <a:moveTo>
                  <a:pt x="0" y="0"/>
                </a:moveTo>
                <a:lnTo>
                  <a:pt x="1415119" y="0"/>
                </a:lnTo>
                <a:lnTo>
                  <a:pt x="1415119" y="1415120"/>
                </a:lnTo>
                <a:lnTo>
                  <a:pt x="0" y="141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9770" y="4653986"/>
            <a:ext cx="1280230" cy="5633014"/>
          </a:xfrm>
          <a:custGeom>
            <a:avLst/>
            <a:gdLst/>
            <a:ahLst/>
            <a:cxnLst/>
            <a:rect r="r" b="b" t="t" l="l"/>
            <a:pathLst>
              <a:path h="5633014" w="1280230">
                <a:moveTo>
                  <a:pt x="0" y="0"/>
                </a:moveTo>
                <a:lnTo>
                  <a:pt x="1280231" y="0"/>
                </a:lnTo>
                <a:lnTo>
                  <a:pt x="1280231" y="5633014"/>
                </a:lnTo>
                <a:lnTo>
                  <a:pt x="0" y="5633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6912" y="5617927"/>
            <a:ext cx="1230937" cy="4669073"/>
          </a:xfrm>
          <a:custGeom>
            <a:avLst/>
            <a:gdLst/>
            <a:ahLst/>
            <a:cxnLst/>
            <a:rect r="r" b="b" t="t" l="l"/>
            <a:pathLst>
              <a:path h="4669073" w="1230937">
                <a:moveTo>
                  <a:pt x="0" y="0"/>
                </a:moveTo>
                <a:lnTo>
                  <a:pt x="1230937" y="0"/>
                </a:lnTo>
                <a:lnTo>
                  <a:pt x="1230937" y="4669073"/>
                </a:lnTo>
                <a:lnTo>
                  <a:pt x="0" y="46690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42382" y="6813138"/>
            <a:ext cx="1035842" cy="3473862"/>
          </a:xfrm>
          <a:custGeom>
            <a:avLst/>
            <a:gdLst/>
            <a:ahLst/>
            <a:cxnLst/>
            <a:rect r="r" b="b" t="t" l="l"/>
            <a:pathLst>
              <a:path h="3473862" w="1035842">
                <a:moveTo>
                  <a:pt x="0" y="0"/>
                </a:moveTo>
                <a:lnTo>
                  <a:pt x="1035842" y="0"/>
                </a:lnTo>
                <a:lnTo>
                  <a:pt x="1035842" y="3473862"/>
                </a:lnTo>
                <a:lnTo>
                  <a:pt x="0" y="34738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92250" y="2812808"/>
            <a:ext cx="1288102" cy="1333094"/>
          </a:xfrm>
          <a:custGeom>
            <a:avLst/>
            <a:gdLst/>
            <a:ahLst/>
            <a:cxnLst/>
            <a:rect r="r" b="b" t="t" l="l"/>
            <a:pathLst>
              <a:path h="1333094" w="1288102">
                <a:moveTo>
                  <a:pt x="0" y="0"/>
                </a:moveTo>
                <a:lnTo>
                  <a:pt x="1288103" y="0"/>
                </a:lnTo>
                <a:lnTo>
                  <a:pt x="1288103" y="1333094"/>
                </a:lnTo>
                <a:lnTo>
                  <a:pt x="0" y="1333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15346" y="3391482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2365" y="9398924"/>
            <a:ext cx="503873" cy="444038"/>
          </a:xfrm>
          <a:custGeom>
            <a:avLst/>
            <a:gdLst/>
            <a:ahLst/>
            <a:cxnLst/>
            <a:rect r="r" b="b" t="t" l="l"/>
            <a:pathLst>
              <a:path h="444038" w="503873">
                <a:moveTo>
                  <a:pt x="0" y="0"/>
                </a:moveTo>
                <a:lnTo>
                  <a:pt x="503873" y="0"/>
                </a:lnTo>
                <a:lnTo>
                  <a:pt x="503873" y="444038"/>
                </a:lnTo>
                <a:lnTo>
                  <a:pt x="0" y="444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78224" y="9842962"/>
            <a:ext cx="503873" cy="444038"/>
          </a:xfrm>
          <a:custGeom>
            <a:avLst/>
            <a:gdLst/>
            <a:ahLst/>
            <a:cxnLst/>
            <a:rect r="r" b="b" t="t" l="l"/>
            <a:pathLst>
              <a:path h="444038" w="503873">
                <a:moveTo>
                  <a:pt x="0" y="0"/>
                </a:moveTo>
                <a:lnTo>
                  <a:pt x="503873" y="0"/>
                </a:lnTo>
                <a:lnTo>
                  <a:pt x="503873" y="444038"/>
                </a:lnTo>
                <a:lnTo>
                  <a:pt x="0" y="444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03003" y="9398924"/>
            <a:ext cx="503873" cy="444038"/>
          </a:xfrm>
          <a:custGeom>
            <a:avLst/>
            <a:gdLst/>
            <a:ahLst/>
            <a:cxnLst/>
            <a:rect r="r" b="b" t="t" l="l"/>
            <a:pathLst>
              <a:path h="444038" w="503873">
                <a:moveTo>
                  <a:pt x="0" y="0"/>
                </a:moveTo>
                <a:lnTo>
                  <a:pt x="503873" y="0"/>
                </a:lnTo>
                <a:lnTo>
                  <a:pt x="503873" y="444038"/>
                </a:lnTo>
                <a:lnTo>
                  <a:pt x="0" y="444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38492" y="9398924"/>
            <a:ext cx="503873" cy="444038"/>
          </a:xfrm>
          <a:custGeom>
            <a:avLst/>
            <a:gdLst/>
            <a:ahLst/>
            <a:cxnLst/>
            <a:rect r="r" b="b" t="t" l="l"/>
            <a:pathLst>
              <a:path h="444038" w="503873">
                <a:moveTo>
                  <a:pt x="0" y="0"/>
                </a:moveTo>
                <a:lnTo>
                  <a:pt x="503873" y="0"/>
                </a:lnTo>
                <a:lnTo>
                  <a:pt x="503873" y="444038"/>
                </a:lnTo>
                <a:lnTo>
                  <a:pt x="0" y="444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73734" y="9231684"/>
            <a:ext cx="4570266" cy="1055316"/>
          </a:xfrm>
          <a:custGeom>
            <a:avLst/>
            <a:gdLst/>
            <a:ahLst/>
            <a:cxnLst/>
            <a:rect r="r" b="b" t="t" l="l"/>
            <a:pathLst>
              <a:path h="1055316" w="4570266">
                <a:moveTo>
                  <a:pt x="0" y="0"/>
                </a:moveTo>
                <a:lnTo>
                  <a:pt x="4570266" y="0"/>
                </a:lnTo>
                <a:lnTo>
                  <a:pt x="4570266" y="1055316"/>
                </a:lnTo>
                <a:lnTo>
                  <a:pt x="0" y="1055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61471" y="6646115"/>
            <a:ext cx="1886640" cy="3640885"/>
          </a:xfrm>
          <a:custGeom>
            <a:avLst/>
            <a:gdLst/>
            <a:ahLst/>
            <a:cxnLst/>
            <a:rect r="r" b="b" t="t" l="l"/>
            <a:pathLst>
              <a:path h="3640885" w="1886640">
                <a:moveTo>
                  <a:pt x="0" y="0"/>
                </a:moveTo>
                <a:lnTo>
                  <a:pt x="1886640" y="0"/>
                </a:lnTo>
                <a:lnTo>
                  <a:pt x="1886640" y="3640885"/>
                </a:lnTo>
                <a:lnTo>
                  <a:pt x="0" y="364088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90429" y="650579"/>
            <a:ext cx="9372835" cy="216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DIFFICULTÉS 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&amp; AMÉLIORATIONS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026214" y="181795"/>
            <a:ext cx="1640359" cy="1640359"/>
          </a:xfrm>
          <a:custGeom>
            <a:avLst/>
            <a:gdLst/>
            <a:ahLst/>
            <a:cxnLst/>
            <a:rect r="r" b="b" t="t" l="l"/>
            <a:pathLst>
              <a:path h="1640359" w="1640359">
                <a:moveTo>
                  <a:pt x="0" y="0"/>
                </a:moveTo>
                <a:lnTo>
                  <a:pt x="1640359" y="0"/>
                </a:lnTo>
                <a:lnTo>
                  <a:pt x="1640359" y="1640359"/>
                </a:lnTo>
                <a:lnTo>
                  <a:pt x="0" y="164035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061471" y="1028700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026214" y="3830416"/>
            <a:ext cx="1331646" cy="1331646"/>
          </a:xfrm>
          <a:custGeom>
            <a:avLst/>
            <a:gdLst/>
            <a:ahLst/>
            <a:cxnLst/>
            <a:rect r="r" b="b" t="t" l="l"/>
            <a:pathLst>
              <a:path h="1331646" w="1331646">
                <a:moveTo>
                  <a:pt x="0" y="0"/>
                </a:moveTo>
                <a:lnTo>
                  <a:pt x="1331646" y="0"/>
                </a:lnTo>
                <a:lnTo>
                  <a:pt x="1331646" y="1331646"/>
                </a:lnTo>
                <a:lnTo>
                  <a:pt x="0" y="133164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6061471" y="4595482"/>
            <a:ext cx="1569844" cy="548018"/>
          </a:xfrm>
          <a:custGeom>
            <a:avLst/>
            <a:gdLst/>
            <a:ahLst/>
            <a:cxnLst/>
            <a:rect r="r" b="b" t="t" l="l"/>
            <a:pathLst>
              <a:path h="548018" w="1569844">
                <a:moveTo>
                  <a:pt x="1569845" y="0"/>
                </a:moveTo>
                <a:lnTo>
                  <a:pt x="0" y="0"/>
                </a:lnTo>
                <a:lnTo>
                  <a:pt x="0" y="548018"/>
                </a:lnTo>
                <a:lnTo>
                  <a:pt x="1569845" y="548018"/>
                </a:lnTo>
                <a:lnTo>
                  <a:pt x="156984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395363" y="6004667"/>
            <a:ext cx="1060544" cy="998237"/>
          </a:xfrm>
          <a:custGeom>
            <a:avLst/>
            <a:gdLst/>
            <a:ahLst/>
            <a:cxnLst/>
            <a:rect r="r" b="b" t="t" l="l"/>
            <a:pathLst>
              <a:path h="998237" w="1060544">
                <a:moveTo>
                  <a:pt x="0" y="0"/>
                </a:moveTo>
                <a:lnTo>
                  <a:pt x="1060544" y="0"/>
                </a:lnTo>
                <a:lnTo>
                  <a:pt x="1060544" y="998236"/>
                </a:lnTo>
                <a:lnTo>
                  <a:pt x="0" y="9982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302259" y="5772724"/>
            <a:ext cx="556382" cy="618683"/>
          </a:xfrm>
          <a:custGeom>
            <a:avLst/>
            <a:gdLst/>
            <a:ahLst/>
            <a:cxnLst/>
            <a:rect r="r" b="b" t="t" l="l"/>
            <a:pathLst>
              <a:path h="618683" w="556382">
                <a:moveTo>
                  <a:pt x="0" y="0"/>
                </a:moveTo>
                <a:lnTo>
                  <a:pt x="556381" y="0"/>
                </a:lnTo>
                <a:lnTo>
                  <a:pt x="556381" y="618682"/>
                </a:lnTo>
                <a:lnTo>
                  <a:pt x="0" y="61868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992287" y="9231684"/>
            <a:ext cx="4570266" cy="1055316"/>
          </a:xfrm>
          <a:custGeom>
            <a:avLst/>
            <a:gdLst/>
            <a:ahLst/>
            <a:cxnLst/>
            <a:rect r="r" b="b" t="t" l="l"/>
            <a:pathLst>
              <a:path h="1055316" w="4570266">
                <a:moveTo>
                  <a:pt x="0" y="0"/>
                </a:moveTo>
                <a:lnTo>
                  <a:pt x="4570266" y="0"/>
                </a:lnTo>
                <a:lnTo>
                  <a:pt x="4570266" y="1055316"/>
                </a:lnTo>
                <a:lnTo>
                  <a:pt x="0" y="1055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377845" y="9231684"/>
            <a:ext cx="4570266" cy="1055316"/>
          </a:xfrm>
          <a:custGeom>
            <a:avLst/>
            <a:gdLst/>
            <a:ahLst/>
            <a:cxnLst/>
            <a:rect r="r" b="b" t="t" l="l"/>
            <a:pathLst>
              <a:path h="1055316" w="4570266">
                <a:moveTo>
                  <a:pt x="0" y="0"/>
                </a:moveTo>
                <a:lnTo>
                  <a:pt x="4570266" y="0"/>
                </a:lnTo>
                <a:lnTo>
                  <a:pt x="4570266" y="1055316"/>
                </a:lnTo>
                <a:lnTo>
                  <a:pt x="0" y="1055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247" y="9231684"/>
            <a:ext cx="4570266" cy="1055316"/>
          </a:xfrm>
          <a:custGeom>
            <a:avLst/>
            <a:gdLst/>
            <a:ahLst/>
            <a:cxnLst/>
            <a:rect r="r" b="b" t="t" l="l"/>
            <a:pathLst>
              <a:path h="1055316" w="4570266">
                <a:moveTo>
                  <a:pt x="0" y="0"/>
                </a:moveTo>
                <a:lnTo>
                  <a:pt x="4570267" y="0"/>
                </a:lnTo>
                <a:lnTo>
                  <a:pt x="4570267" y="1055316"/>
                </a:lnTo>
                <a:lnTo>
                  <a:pt x="0" y="1055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4667514" y="3975010"/>
            <a:ext cx="10995465" cy="3830962"/>
            <a:chOff x="0" y="0"/>
            <a:chExt cx="2895925" cy="10089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95925" cy="1008978"/>
            </a:xfrm>
            <a:custGeom>
              <a:avLst/>
              <a:gdLst/>
              <a:ahLst/>
              <a:cxnLst/>
              <a:rect r="r" b="b" t="t" l="l"/>
              <a:pathLst>
                <a:path h="1008978" w="2895925">
                  <a:moveTo>
                    <a:pt x="35909" y="0"/>
                  </a:moveTo>
                  <a:lnTo>
                    <a:pt x="2860016" y="0"/>
                  </a:lnTo>
                  <a:cubicBezTo>
                    <a:pt x="2869539" y="0"/>
                    <a:pt x="2878673" y="3783"/>
                    <a:pt x="2885407" y="10518"/>
                  </a:cubicBezTo>
                  <a:cubicBezTo>
                    <a:pt x="2892141" y="17252"/>
                    <a:pt x="2895925" y="26385"/>
                    <a:pt x="2895925" y="35909"/>
                  </a:cubicBezTo>
                  <a:lnTo>
                    <a:pt x="2895925" y="973069"/>
                  </a:lnTo>
                  <a:cubicBezTo>
                    <a:pt x="2895925" y="982592"/>
                    <a:pt x="2892141" y="991726"/>
                    <a:pt x="2885407" y="998460"/>
                  </a:cubicBezTo>
                  <a:cubicBezTo>
                    <a:pt x="2878673" y="1005194"/>
                    <a:pt x="2869539" y="1008978"/>
                    <a:pt x="2860016" y="1008978"/>
                  </a:cubicBezTo>
                  <a:lnTo>
                    <a:pt x="35909" y="1008978"/>
                  </a:lnTo>
                  <a:cubicBezTo>
                    <a:pt x="26385" y="1008978"/>
                    <a:pt x="17252" y="1005194"/>
                    <a:pt x="10518" y="998460"/>
                  </a:cubicBezTo>
                  <a:cubicBezTo>
                    <a:pt x="3783" y="991726"/>
                    <a:pt x="0" y="982592"/>
                    <a:pt x="0" y="973069"/>
                  </a:cubicBezTo>
                  <a:lnTo>
                    <a:pt x="0" y="35909"/>
                  </a:lnTo>
                  <a:cubicBezTo>
                    <a:pt x="0" y="26385"/>
                    <a:pt x="3783" y="17252"/>
                    <a:pt x="10518" y="10518"/>
                  </a:cubicBezTo>
                  <a:cubicBezTo>
                    <a:pt x="17252" y="3783"/>
                    <a:pt x="26385" y="0"/>
                    <a:pt x="35909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2895925" cy="1037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010683" y="4683738"/>
            <a:ext cx="2061863" cy="104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Reconnaissance sensible aux images floues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232841" y="6234554"/>
            <a:ext cx="540959" cy="617478"/>
          </a:xfrm>
          <a:custGeom>
            <a:avLst/>
            <a:gdLst/>
            <a:ahLst/>
            <a:cxnLst/>
            <a:rect r="r" b="b" t="t" l="l"/>
            <a:pathLst>
              <a:path h="617478" w="540959">
                <a:moveTo>
                  <a:pt x="0" y="0"/>
                </a:moveTo>
                <a:lnTo>
                  <a:pt x="540960" y="0"/>
                </a:lnTo>
                <a:lnTo>
                  <a:pt x="540960" y="617479"/>
                </a:lnTo>
                <a:lnTo>
                  <a:pt x="0" y="61747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78404" t="0" r="-97381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290656" y="4228347"/>
            <a:ext cx="540959" cy="617478"/>
          </a:xfrm>
          <a:custGeom>
            <a:avLst/>
            <a:gdLst/>
            <a:ahLst/>
            <a:cxnLst/>
            <a:rect r="r" b="b" t="t" l="l"/>
            <a:pathLst>
              <a:path h="617478" w="540959">
                <a:moveTo>
                  <a:pt x="0" y="0"/>
                </a:moveTo>
                <a:lnTo>
                  <a:pt x="540960" y="0"/>
                </a:lnTo>
                <a:lnTo>
                  <a:pt x="540960" y="617478"/>
                </a:lnTo>
                <a:lnTo>
                  <a:pt x="0" y="61747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75786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290656" y="6234855"/>
            <a:ext cx="540959" cy="617478"/>
          </a:xfrm>
          <a:custGeom>
            <a:avLst/>
            <a:gdLst/>
            <a:ahLst/>
            <a:cxnLst/>
            <a:rect r="r" b="b" t="t" l="l"/>
            <a:pathLst>
              <a:path h="617478" w="540959">
                <a:moveTo>
                  <a:pt x="0" y="0"/>
                </a:moveTo>
                <a:lnTo>
                  <a:pt x="540960" y="0"/>
                </a:lnTo>
                <a:lnTo>
                  <a:pt x="540960" y="617479"/>
                </a:lnTo>
                <a:lnTo>
                  <a:pt x="0" y="61747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75786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1756076" y="4859964"/>
            <a:ext cx="3610120" cy="69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Envisager l’ajout de cartes Yu-Gi-Oh!, Magic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5837218" y="4228347"/>
            <a:ext cx="540959" cy="617478"/>
          </a:xfrm>
          <a:custGeom>
            <a:avLst/>
            <a:gdLst/>
            <a:ahLst/>
            <a:cxnLst/>
            <a:rect r="r" b="b" t="t" l="l"/>
            <a:pathLst>
              <a:path h="617478" w="540959">
                <a:moveTo>
                  <a:pt x="0" y="0"/>
                </a:moveTo>
                <a:lnTo>
                  <a:pt x="540959" y="0"/>
                </a:lnTo>
                <a:lnTo>
                  <a:pt x="540959" y="617478"/>
                </a:lnTo>
                <a:lnTo>
                  <a:pt x="0" y="61747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92547" t="0" r="-183238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973549" y="6234855"/>
            <a:ext cx="2601128" cy="1079576"/>
            <a:chOff x="0" y="0"/>
            <a:chExt cx="3468170" cy="143943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150365" y="0"/>
              <a:ext cx="721279" cy="823305"/>
            </a:xfrm>
            <a:custGeom>
              <a:avLst/>
              <a:gdLst/>
              <a:ahLst/>
              <a:cxnLst/>
              <a:rect r="r" b="b" t="t" l="l"/>
              <a:pathLst>
                <a:path h="823305" w="721279">
                  <a:moveTo>
                    <a:pt x="0" y="0"/>
                  </a:moveTo>
                  <a:lnTo>
                    <a:pt x="721279" y="0"/>
                  </a:lnTo>
                  <a:lnTo>
                    <a:pt x="721279" y="823305"/>
                  </a:lnTo>
                  <a:lnTo>
                    <a:pt x="0" y="823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92547" t="0" r="-183238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0" y="529196"/>
              <a:ext cx="3468170" cy="910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Limite du Docker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8240875" y="6977048"/>
            <a:ext cx="2542313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Limite de la caméra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9241552" y="4228648"/>
            <a:ext cx="540959" cy="617478"/>
          </a:xfrm>
          <a:custGeom>
            <a:avLst/>
            <a:gdLst/>
            <a:ahLst/>
            <a:cxnLst/>
            <a:rect r="r" b="b" t="t" l="l"/>
            <a:pathLst>
              <a:path h="617478" w="540959">
                <a:moveTo>
                  <a:pt x="0" y="0"/>
                </a:moveTo>
                <a:lnTo>
                  <a:pt x="540959" y="0"/>
                </a:lnTo>
                <a:lnTo>
                  <a:pt x="540959" y="617478"/>
                </a:lnTo>
                <a:lnTo>
                  <a:pt x="0" y="61747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78404" t="0" r="-97381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546491" y="4859663"/>
            <a:ext cx="3931080" cy="69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Améliorer robustesse &amp; diversité des données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756076" y="6951471"/>
            <a:ext cx="36101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Création d’un App mobile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38920" y="7337920"/>
            <a:ext cx="2949080" cy="2949080"/>
          </a:xfrm>
          <a:custGeom>
            <a:avLst/>
            <a:gdLst/>
            <a:ahLst/>
            <a:cxnLst/>
            <a:rect r="r" b="b" t="t" l="l"/>
            <a:pathLst>
              <a:path h="2949080" w="2949080">
                <a:moveTo>
                  <a:pt x="0" y="0"/>
                </a:moveTo>
                <a:lnTo>
                  <a:pt x="2949080" y="0"/>
                </a:lnTo>
                <a:lnTo>
                  <a:pt x="2949080" y="2949080"/>
                </a:lnTo>
                <a:lnTo>
                  <a:pt x="0" y="2949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54087" y="8065484"/>
            <a:ext cx="1248088" cy="2221516"/>
          </a:xfrm>
          <a:custGeom>
            <a:avLst/>
            <a:gdLst/>
            <a:ahLst/>
            <a:cxnLst/>
            <a:rect r="r" b="b" t="t" l="l"/>
            <a:pathLst>
              <a:path h="2221516" w="1248088">
                <a:moveTo>
                  <a:pt x="0" y="0"/>
                </a:moveTo>
                <a:lnTo>
                  <a:pt x="1248088" y="0"/>
                </a:lnTo>
                <a:lnTo>
                  <a:pt x="1248088" y="2221516"/>
                </a:lnTo>
                <a:lnTo>
                  <a:pt x="0" y="2221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4074" y="3785193"/>
            <a:ext cx="16642450" cy="3334976"/>
            <a:chOff x="0" y="0"/>
            <a:chExt cx="4383197" cy="878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83197" cy="878348"/>
            </a:xfrm>
            <a:custGeom>
              <a:avLst/>
              <a:gdLst/>
              <a:ahLst/>
              <a:cxnLst/>
              <a:rect r="r" b="b" t="t" l="l"/>
              <a:pathLst>
                <a:path h="878348" w="4383197">
                  <a:moveTo>
                    <a:pt x="23725" y="0"/>
                  </a:moveTo>
                  <a:lnTo>
                    <a:pt x="4359472" y="0"/>
                  </a:lnTo>
                  <a:cubicBezTo>
                    <a:pt x="4372575" y="0"/>
                    <a:pt x="4383197" y="10622"/>
                    <a:pt x="4383197" y="23725"/>
                  </a:cubicBezTo>
                  <a:lnTo>
                    <a:pt x="4383197" y="854623"/>
                  </a:lnTo>
                  <a:cubicBezTo>
                    <a:pt x="4383197" y="867726"/>
                    <a:pt x="4372575" y="878348"/>
                    <a:pt x="4359472" y="878348"/>
                  </a:cubicBezTo>
                  <a:lnTo>
                    <a:pt x="23725" y="878348"/>
                  </a:lnTo>
                  <a:cubicBezTo>
                    <a:pt x="10622" y="878348"/>
                    <a:pt x="0" y="867726"/>
                    <a:pt x="0" y="854623"/>
                  </a:cubicBezTo>
                  <a:lnTo>
                    <a:pt x="0" y="23725"/>
                  </a:lnTo>
                  <a:cubicBezTo>
                    <a:pt x="0" y="10622"/>
                    <a:pt x="10622" y="0"/>
                    <a:pt x="23725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83197" cy="906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4104882"/>
            <a:ext cx="677751" cy="6777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46083" y="4074823"/>
            <a:ext cx="677751" cy="6777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F007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70667" y="4125768"/>
            <a:ext cx="677751" cy="6777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F7F0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483426" y="1163995"/>
            <a:ext cx="2283604" cy="797185"/>
          </a:xfrm>
          <a:custGeom>
            <a:avLst/>
            <a:gdLst/>
            <a:ahLst/>
            <a:cxnLst/>
            <a:rect r="r" b="b" t="t" l="l"/>
            <a:pathLst>
              <a:path h="797185" w="2283604">
                <a:moveTo>
                  <a:pt x="2283604" y="0"/>
                </a:moveTo>
                <a:lnTo>
                  <a:pt x="0" y="0"/>
                </a:lnTo>
                <a:lnTo>
                  <a:pt x="0" y="797185"/>
                </a:lnTo>
                <a:lnTo>
                  <a:pt x="2283604" y="797185"/>
                </a:lnTo>
                <a:lnTo>
                  <a:pt x="2283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98761" y="9624873"/>
            <a:ext cx="606829" cy="585570"/>
          </a:xfrm>
          <a:custGeom>
            <a:avLst/>
            <a:gdLst/>
            <a:ahLst/>
            <a:cxnLst/>
            <a:rect r="r" b="b" t="t" l="l"/>
            <a:pathLst>
              <a:path h="585570" w="606829">
                <a:moveTo>
                  <a:pt x="0" y="0"/>
                </a:moveTo>
                <a:lnTo>
                  <a:pt x="606828" y="0"/>
                </a:lnTo>
                <a:lnTo>
                  <a:pt x="606828" y="585571"/>
                </a:lnTo>
                <a:lnTo>
                  <a:pt x="0" y="585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30296" y="9624873"/>
            <a:ext cx="2569790" cy="747575"/>
          </a:xfrm>
          <a:custGeom>
            <a:avLst/>
            <a:gdLst/>
            <a:ahLst/>
            <a:cxnLst/>
            <a:rect r="r" b="b" t="t" l="l"/>
            <a:pathLst>
              <a:path h="747575" w="2569790">
                <a:moveTo>
                  <a:pt x="0" y="0"/>
                </a:moveTo>
                <a:lnTo>
                  <a:pt x="2569790" y="0"/>
                </a:lnTo>
                <a:lnTo>
                  <a:pt x="2569790" y="747576"/>
                </a:lnTo>
                <a:lnTo>
                  <a:pt x="0" y="747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14034" y="9624873"/>
            <a:ext cx="672528" cy="694123"/>
          </a:xfrm>
          <a:custGeom>
            <a:avLst/>
            <a:gdLst/>
            <a:ahLst/>
            <a:cxnLst/>
            <a:rect r="r" b="b" t="t" l="l"/>
            <a:pathLst>
              <a:path h="694123" w="672528">
                <a:moveTo>
                  <a:pt x="0" y="0"/>
                </a:moveTo>
                <a:lnTo>
                  <a:pt x="672528" y="0"/>
                </a:lnTo>
                <a:lnTo>
                  <a:pt x="672528" y="694123"/>
                </a:lnTo>
                <a:lnTo>
                  <a:pt x="0" y="6941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666840" y="-76976"/>
            <a:ext cx="2270671" cy="2270671"/>
          </a:xfrm>
          <a:custGeom>
            <a:avLst/>
            <a:gdLst/>
            <a:ahLst/>
            <a:cxnLst/>
            <a:rect r="r" b="b" t="t" l="l"/>
            <a:pathLst>
              <a:path h="2270671" w="2270671">
                <a:moveTo>
                  <a:pt x="0" y="0"/>
                </a:moveTo>
                <a:lnTo>
                  <a:pt x="2270671" y="0"/>
                </a:lnTo>
                <a:lnTo>
                  <a:pt x="2270671" y="2270671"/>
                </a:lnTo>
                <a:lnTo>
                  <a:pt x="0" y="22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772686" y="257750"/>
            <a:ext cx="1167677" cy="1167677"/>
          </a:xfrm>
          <a:custGeom>
            <a:avLst/>
            <a:gdLst/>
            <a:ahLst/>
            <a:cxnLst/>
            <a:rect r="r" b="b" t="t" l="l"/>
            <a:pathLst>
              <a:path h="1167677" w="1167677">
                <a:moveTo>
                  <a:pt x="0" y="0"/>
                </a:moveTo>
                <a:lnTo>
                  <a:pt x="1167677" y="0"/>
                </a:lnTo>
                <a:lnTo>
                  <a:pt x="1167677" y="1167677"/>
                </a:lnTo>
                <a:lnTo>
                  <a:pt x="0" y="11676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05589" y="631973"/>
            <a:ext cx="1861229" cy="1861229"/>
          </a:xfrm>
          <a:custGeom>
            <a:avLst/>
            <a:gdLst/>
            <a:ahLst/>
            <a:cxnLst/>
            <a:rect r="r" b="b" t="t" l="l"/>
            <a:pathLst>
              <a:path h="1861229" w="1861229">
                <a:moveTo>
                  <a:pt x="0" y="0"/>
                </a:moveTo>
                <a:lnTo>
                  <a:pt x="1861229" y="0"/>
                </a:lnTo>
                <a:lnTo>
                  <a:pt x="1861229" y="1861229"/>
                </a:lnTo>
                <a:lnTo>
                  <a:pt x="0" y="186122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0" y="384452"/>
            <a:ext cx="1428149" cy="1347816"/>
          </a:xfrm>
          <a:custGeom>
            <a:avLst/>
            <a:gdLst/>
            <a:ahLst/>
            <a:cxnLst/>
            <a:rect r="r" b="b" t="t" l="l"/>
            <a:pathLst>
              <a:path h="1347816" w="1428149">
                <a:moveTo>
                  <a:pt x="0" y="0"/>
                </a:moveTo>
                <a:lnTo>
                  <a:pt x="1428149" y="0"/>
                </a:lnTo>
                <a:lnTo>
                  <a:pt x="1428149" y="1347815"/>
                </a:lnTo>
                <a:lnTo>
                  <a:pt x="0" y="134781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19365" y="60843"/>
            <a:ext cx="1593675" cy="1364584"/>
          </a:xfrm>
          <a:custGeom>
            <a:avLst/>
            <a:gdLst/>
            <a:ahLst/>
            <a:cxnLst/>
            <a:rect r="r" b="b" t="t" l="l"/>
            <a:pathLst>
              <a:path h="1364584" w="1593675">
                <a:moveTo>
                  <a:pt x="0" y="0"/>
                </a:moveTo>
                <a:lnTo>
                  <a:pt x="1593674" y="0"/>
                </a:lnTo>
                <a:lnTo>
                  <a:pt x="1593674" y="1364584"/>
                </a:lnTo>
                <a:lnTo>
                  <a:pt x="0" y="136458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0084" y="1425427"/>
            <a:ext cx="2052955" cy="1206111"/>
          </a:xfrm>
          <a:custGeom>
            <a:avLst/>
            <a:gdLst/>
            <a:ahLst/>
            <a:cxnLst/>
            <a:rect r="r" b="b" t="t" l="l"/>
            <a:pathLst>
              <a:path h="1206111" w="2052955">
                <a:moveTo>
                  <a:pt x="0" y="0"/>
                </a:moveTo>
                <a:lnTo>
                  <a:pt x="2052955" y="0"/>
                </a:lnTo>
                <a:lnTo>
                  <a:pt x="2052955" y="1206111"/>
                </a:lnTo>
                <a:lnTo>
                  <a:pt x="0" y="120611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28700" y="6102527"/>
            <a:ext cx="677751" cy="67775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746083" y="5917280"/>
            <a:ext cx="677751" cy="67775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F007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70667" y="5968225"/>
            <a:ext cx="677751" cy="67775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F7F0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6014547" y="410036"/>
            <a:ext cx="6258905" cy="216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RÉSUMÉ &amp; CONCLUSION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9520" y="4271355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36903" y="4241295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61487" y="4292240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164413" y="4036723"/>
            <a:ext cx="3610120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PokéBrAIn : système embarqué et fonctionnel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7617680" y="3718518"/>
            <a:ext cx="3610120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IA légère (250Mo), inférence rapide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3356698" y="3747093"/>
            <a:ext cx="3610120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 évolutif (mobile, nouvelles cartes)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119520" y="6269000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64413" y="6034368"/>
            <a:ext cx="3610120" cy="76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Dataset avec + 470 000 images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836903" y="6083752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881033" y="5941975"/>
            <a:ext cx="3610120" cy="76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Intégrer une caméra de qualité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461487" y="6134697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06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356698" y="6083752"/>
            <a:ext cx="36101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Améliorer l’interface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0207305" y="9679149"/>
            <a:ext cx="606829" cy="585570"/>
          </a:xfrm>
          <a:custGeom>
            <a:avLst/>
            <a:gdLst/>
            <a:ahLst/>
            <a:cxnLst/>
            <a:rect r="r" b="b" t="t" l="l"/>
            <a:pathLst>
              <a:path h="585570" w="606829">
                <a:moveTo>
                  <a:pt x="0" y="0"/>
                </a:moveTo>
                <a:lnTo>
                  <a:pt x="606828" y="0"/>
                </a:lnTo>
                <a:lnTo>
                  <a:pt x="606828" y="585571"/>
                </a:lnTo>
                <a:lnTo>
                  <a:pt x="0" y="58557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2315017" y="9701430"/>
            <a:ext cx="606829" cy="585570"/>
          </a:xfrm>
          <a:custGeom>
            <a:avLst/>
            <a:gdLst/>
            <a:ahLst/>
            <a:cxnLst/>
            <a:rect r="r" b="b" t="t" l="l"/>
            <a:pathLst>
              <a:path h="585570" w="606829">
                <a:moveTo>
                  <a:pt x="0" y="0"/>
                </a:moveTo>
                <a:lnTo>
                  <a:pt x="606829" y="0"/>
                </a:lnTo>
                <a:lnTo>
                  <a:pt x="606829" y="585570"/>
                </a:lnTo>
                <a:lnTo>
                  <a:pt x="0" y="58557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8247697" y="9624873"/>
            <a:ext cx="606829" cy="585570"/>
          </a:xfrm>
          <a:custGeom>
            <a:avLst/>
            <a:gdLst/>
            <a:ahLst/>
            <a:cxnLst/>
            <a:rect r="r" b="b" t="t" l="l"/>
            <a:pathLst>
              <a:path h="585570" w="606829">
                <a:moveTo>
                  <a:pt x="0" y="0"/>
                </a:moveTo>
                <a:lnTo>
                  <a:pt x="606829" y="0"/>
                </a:lnTo>
                <a:lnTo>
                  <a:pt x="606829" y="585571"/>
                </a:lnTo>
                <a:lnTo>
                  <a:pt x="0" y="58557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4745643" y="9532327"/>
            <a:ext cx="1852754" cy="879216"/>
          </a:xfrm>
          <a:custGeom>
            <a:avLst/>
            <a:gdLst/>
            <a:ahLst/>
            <a:cxnLst/>
            <a:rect r="r" b="b" t="t" l="l"/>
            <a:pathLst>
              <a:path h="879216" w="1852754">
                <a:moveTo>
                  <a:pt x="0" y="0"/>
                </a:moveTo>
                <a:lnTo>
                  <a:pt x="1852753" y="0"/>
                </a:lnTo>
                <a:lnTo>
                  <a:pt x="1852753" y="879215"/>
                </a:lnTo>
                <a:lnTo>
                  <a:pt x="0" y="87921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4858" y="2613013"/>
            <a:ext cx="2023142" cy="7673987"/>
          </a:xfrm>
          <a:custGeom>
            <a:avLst/>
            <a:gdLst/>
            <a:ahLst/>
            <a:cxnLst/>
            <a:rect r="r" b="b" t="t" l="l"/>
            <a:pathLst>
              <a:path h="7673987" w="2023142">
                <a:moveTo>
                  <a:pt x="0" y="0"/>
                </a:moveTo>
                <a:lnTo>
                  <a:pt x="2023142" y="0"/>
                </a:lnTo>
                <a:lnTo>
                  <a:pt x="2023142" y="7673987"/>
                </a:lnTo>
                <a:lnTo>
                  <a:pt x="0" y="76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98974" y="1028700"/>
            <a:ext cx="2104159" cy="9258300"/>
          </a:xfrm>
          <a:custGeom>
            <a:avLst/>
            <a:gdLst/>
            <a:ahLst/>
            <a:cxnLst/>
            <a:rect r="r" b="b" t="t" l="l"/>
            <a:pathLst>
              <a:path h="9258300" w="2104159">
                <a:moveTo>
                  <a:pt x="0" y="0"/>
                </a:moveTo>
                <a:lnTo>
                  <a:pt x="2104159" y="0"/>
                </a:lnTo>
                <a:lnTo>
                  <a:pt x="210415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284867" y="1028700"/>
            <a:ext cx="2104159" cy="9258300"/>
          </a:xfrm>
          <a:custGeom>
            <a:avLst/>
            <a:gdLst/>
            <a:ahLst/>
            <a:cxnLst/>
            <a:rect r="r" b="b" t="t" l="l"/>
            <a:pathLst>
              <a:path h="9258300" w="2104159">
                <a:moveTo>
                  <a:pt x="2104159" y="0"/>
                </a:moveTo>
                <a:lnTo>
                  <a:pt x="0" y="0"/>
                </a:lnTo>
                <a:lnTo>
                  <a:pt x="0" y="9258300"/>
                </a:lnTo>
                <a:lnTo>
                  <a:pt x="2104159" y="9258300"/>
                </a:lnTo>
                <a:lnTo>
                  <a:pt x="21041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2613013"/>
            <a:ext cx="2023142" cy="7673987"/>
          </a:xfrm>
          <a:custGeom>
            <a:avLst/>
            <a:gdLst/>
            <a:ahLst/>
            <a:cxnLst/>
            <a:rect r="r" b="b" t="t" l="l"/>
            <a:pathLst>
              <a:path h="7673987" w="2023142">
                <a:moveTo>
                  <a:pt x="2023142" y="0"/>
                </a:moveTo>
                <a:lnTo>
                  <a:pt x="0" y="0"/>
                </a:lnTo>
                <a:lnTo>
                  <a:pt x="0" y="7673987"/>
                </a:lnTo>
                <a:lnTo>
                  <a:pt x="2023142" y="7673987"/>
                </a:lnTo>
                <a:lnTo>
                  <a:pt x="20231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29606" y="1057562"/>
            <a:ext cx="4028788" cy="4028788"/>
          </a:xfrm>
          <a:custGeom>
            <a:avLst/>
            <a:gdLst/>
            <a:ahLst/>
            <a:cxnLst/>
            <a:rect r="r" b="b" t="t" l="l"/>
            <a:pathLst>
              <a:path h="4028788" w="4028788">
                <a:moveTo>
                  <a:pt x="0" y="0"/>
                </a:moveTo>
                <a:lnTo>
                  <a:pt x="4028788" y="0"/>
                </a:lnTo>
                <a:lnTo>
                  <a:pt x="4028788" y="4028788"/>
                </a:lnTo>
                <a:lnTo>
                  <a:pt x="0" y="4028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00164" y="5509342"/>
            <a:ext cx="10487673" cy="216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62"/>
              </a:lnSpc>
            </a:pPr>
            <a:r>
              <a:rPr lang="en-US" sz="1619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MERCI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257771" y="1710223"/>
            <a:ext cx="1885630" cy="658256"/>
          </a:xfrm>
          <a:custGeom>
            <a:avLst/>
            <a:gdLst/>
            <a:ahLst/>
            <a:cxnLst/>
            <a:rect r="r" b="b" t="t" l="l"/>
            <a:pathLst>
              <a:path h="658256" w="1885630">
                <a:moveTo>
                  <a:pt x="0" y="0"/>
                </a:moveTo>
                <a:lnTo>
                  <a:pt x="1885631" y="0"/>
                </a:lnTo>
                <a:lnTo>
                  <a:pt x="1885631" y="658257"/>
                </a:lnTo>
                <a:lnTo>
                  <a:pt x="0" y="658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2144598" y="1710223"/>
            <a:ext cx="1885630" cy="658256"/>
          </a:xfrm>
          <a:custGeom>
            <a:avLst/>
            <a:gdLst/>
            <a:ahLst/>
            <a:cxnLst/>
            <a:rect r="r" b="b" t="t" l="l"/>
            <a:pathLst>
              <a:path h="658256" w="1885630">
                <a:moveTo>
                  <a:pt x="1885631" y="0"/>
                </a:moveTo>
                <a:lnTo>
                  <a:pt x="0" y="0"/>
                </a:lnTo>
                <a:lnTo>
                  <a:pt x="0" y="658257"/>
                </a:lnTo>
                <a:lnTo>
                  <a:pt x="1885631" y="658257"/>
                </a:lnTo>
                <a:lnTo>
                  <a:pt x="188563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11215" y="631973"/>
            <a:ext cx="2996082" cy="533847"/>
          </a:xfrm>
          <a:custGeom>
            <a:avLst/>
            <a:gdLst/>
            <a:ahLst/>
            <a:cxnLst/>
            <a:rect r="r" b="b" t="t" l="l"/>
            <a:pathLst>
              <a:path h="533847" w="2996082">
                <a:moveTo>
                  <a:pt x="0" y="0"/>
                </a:moveTo>
                <a:lnTo>
                  <a:pt x="2996082" y="0"/>
                </a:lnTo>
                <a:lnTo>
                  <a:pt x="2996082" y="533847"/>
                </a:lnTo>
                <a:lnTo>
                  <a:pt x="0" y="533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003133" y="631973"/>
            <a:ext cx="2996082" cy="533847"/>
          </a:xfrm>
          <a:custGeom>
            <a:avLst/>
            <a:gdLst/>
            <a:ahLst/>
            <a:cxnLst/>
            <a:rect r="r" b="b" t="t" l="l"/>
            <a:pathLst>
              <a:path h="533847" w="2996082">
                <a:moveTo>
                  <a:pt x="2996082" y="0"/>
                </a:moveTo>
                <a:lnTo>
                  <a:pt x="0" y="0"/>
                </a:lnTo>
                <a:lnTo>
                  <a:pt x="0" y="533847"/>
                </a:lnTo>
                <a:lnTo>
                  <a:pt x="2996082" y="533847"/>
                </a:lnTo>
                <a:lnTo>
                  <a:pt x="299608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28251" y="9539425"/>
            <a:ext cx="2569790" cy="747575"/>
          </a:xfrm>
          <a:custGeom>
            <a:avLst/>
            <a:gdLst/>
            <a:ahLst/>
            <a:cxnLst/>
            <a:rect r="r" b="b" t="t" l="l"/>
            <a:pathLst>
              <a:path h="747575" w="2569790">
                <a:moveTo>
                  <a:pt x="0" y="0"/>
                </a:moveTo>
                <a:lnTo>
                  <a:pt x="2569789" y="0"/>
                </a:lnTo>
                <a:lnTo>
                  <a:pt x="2569789" y="747575"/>
                </a:lnTo>
                <a:lnTo>
                  <a:pt x="0" y="7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89960" y="9539425"/>
            <a:ext cx="2569790" cy="747575"/>
          </a:xfrm>
          <a:custGeom>
            <a:avLst/>
            <a:gdLst/>
            <a:ahLst/>
            <a:cxnLst/>
            <a:rect r="r" b="b" t="t" l="l"/>
            <a:pathLst>
              <a:path h="747575" w="2569790">
                <a:moveTo>
                  <a:pt x="2569789" y="0"/>
                </a:moveTo>
                <a:lnTo>
                  <a:pt x="0" y="0"/>
                </a:lnTo>
                <a:lnTo>
                  <a:pt x="0" y="747575"/>
                </a:lnTo>
                <a:lnTo>
                  <a:pt x="2569789" y="747575"/>
                </a:lnTo>
                <a:lnTo>
                  <a:pt x="256978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50892" y="7687654"/>
            <a:ext cx="2599346" cy="2599346"/>
          </a:xfrm>
          <a:custGeom>
            <a:avLst/>
            <a:gdLst/>
            <a:ahLst/>
            <a:cxnLst/>
            <a:rect r="r" b="b" t="t" l="l"/>
            <a:pathLst>
              <a:path h="2599346" w="2599346">
                <a:moveTo>
                  <a:pt x="0" y="0"/>
                </a:moveTo>
                <a:lnTo>
                  <a:pt x="2599346" y="0"/>
                </a:lnTo>
                <a:lnTo>
                  <a:pt x="2599346" y="2599346"/>
                </a:lnTo>
                <a:lnTo>
                  <a:pt x="0" y="25993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137762" y="7687654"/>
            <a:ext cx="2599346" cy="2599346"/>
          </a:xfrm>
          <a:custGeom>
            <a:avLst/>
            <a:gdLst/>
            <a:ahLst/>
            <a:cxnLst/>
            <a:rect r="r" b="b" t="t" l="l"/>
            <a:pathLst>
              <a:path h="2599346" w="2599346">
                <a:moveTo>
                  <a:pt x="2599346" y="0"/>
                </a:moveTo>
                <a:lnTo>
                  <a:pt x="0" y="0"/>
                </a:lnTo>
                <a:lnTo>
                  <a:pt x="0" y="2599346"/>
                </a:lnTo>
                <a:lnTo>
                  <a:pt x="2599346" y="2599346"/>
                </a:lnTo>
                <a:lnTo>
                  <a:pt x="259934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17623" y="9407784"/>
            <a:ext cx="1852754" cy="879216"/>
          </a:xfrm>
          <a:custGeom>
            <a:avLst/>
            <a:gdLst/>
            <a:ahLst/>
            <a:cxnLst/>
            <a:rect r="r" b="b" t="t" l="l"/>
            <a:pathLst>
              <a:path h="879216" w="1852754">
                <a:moveTo>
                  <a:pt x="0" y="0"/>
                </a:moveTo>
                <a:lnTo>
                  <a:pt x="1852754" y="0"/>
                </a:lnTo>
                <a:lnTo>
                  <a:pt x="1852754" y="879216"/>
                </a:lnTo>
                <a:lnTo>
                  <a:pt x="0" y="8792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42069" y="9629372"/>
            <a:ext cx="1826745" cy="657628"/>
          </a:xfrm>
          <a:custGeom>
            <a:avLst/>
            <a:gdLst/>
            <a:ahLst/>
            <a:cxnLst/>
            <a:rect r="r" b="b" t="t" l="l"/>
            <a:pathLst>
              <a:path h="657628" w="1826745">
                <a:moveTo>
                  <a:pt x="0" y="0"/>
                </a:moveTo>
                <a:lnTo>
                  <a:pt x="1826746" y="0"/>
                </a:lnTo>
                <a:lnTo>
                  <a:pt x="1826746" y="657628"/>
                </a:lnTo>
                <a:lnTo>
                  <a:pt x="0" y="6576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2059" y="9420673"/>
            <a:ext cx="2268953" cy="866327"/>
          </a:xfrm>
          <a:custGeom>
            <a:avLst/>
            <a:gdLst/>
            <a:ahLst/>
            <a:cxnLst/>
            <a:rect r="r" b="b" t="t" l="l"/>
            <a:pathLst>
              <a:path h="866327" w="2268953">
                <a:moveTo>
                  <a:pt x="0" y="0"/>
                </a:moveTo>
                <a:lnTo>
                  <a:pt x="2268953" y="0"/>
                </a:lnTo>
                <a:lnTo>
                  <a:pt x="2268953" y="866327"/>
                </a:lnTo>
                <a:lnTo>
                  <a:pt x="0" y="8663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0919185" y="9629372"/>
            <a:ext cx="1826745" cy="657628"/>
          </a:xfrm>
          <a:custGeom>
            <a:avLst/>
            <a:gdLst/>
            <a:ahLst/>
            <a:cxnLst/>
            <a:rect r="r" b="b" t="t" l="l"/>
            <a:pathLst>
              <a:path h="657628" w="1826745">
                <a:moveTo>
                  <a:pt x="1826746" y="0"/>
                </a:moveTo>
                <a:lnTo>
                  <a:pt x="0" y="0"/>
                </a:lnTo>
                <a:lnTo>
                  <a:pt x="0" y="657628"/>
                </a:lnTo>
                <a:lnTo>
                  <a:pt x="1826746" y="657628"/>
                </a:lnTo>
                <a:lnTo>
                  <a:pt x="182674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4816988" y="9407784"/>
            <a:ext cx="2268953" cy="866327"/>
          </a:xfrm>
          <a:custGeom>
            <a:avLst/>
            <a:gdLst/>
            <a:ahLst/>
            <a:cxnLst/>
            <a:rect r="r" b="b" t="t" l="l"/>
            <a:pathLst>
              <a:path h="866327" w="2268953">
                <a:moveTo>
                  <a:pt x="2268953" y="0"/>
                </a:moveTo>
                <a:lnTo>
                  <a:pt x="0" y="0"/>
                </a:lnTo>
                <a:lnTo>
                  <a:pt x="0" y="866328"/>
                </a:lnTo>
                <a:lnTo>
                  <a:pt x="2268953" y="866328"/>
                </a:lnTo>
                <a:lnTo>
                  <a:pt x="2268953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15192" y="8938950"/>
            <a:ext cx="2840719" cy="1348050"/>
          </a:xfrm>
          <a:custGeom>
            <a:avLst/>
            <a:gdLst/>
            <a:ahLst/>
            <a:cxnLst/>
            <a:rect r="r" b="b" t="t" l="l"/>
            <a:pathLst>
              <a:path h="1348050" w="2840719">
                <a:moveTo>
                  <a:pt x="0" y="0"/>
                </a:moveTo>
                <a:lnTo>
                  <a:pt x="2840719" y="0"/>
                </a:lnTo>
                <a:lnTo>
                  <a:pt x="2840719" y="1348050"/>
                </a:lnTo>
                <a:lnTo>
                  <a:pt x="0" y="1348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512978" y="-303275"/>
            <a:ext cx="2746322" cy="2577688"/>
          </a:xfrm>
          <a:custGeom>
            <a:avLst/>
            <a:gdLst/>
            <a:ahLst/>
            <a:cxnLst/>
            <a:rect r="r" b="b" t="t" l="l"/>
            <a:pathLst>
              <a:path h="2577688" w="2746322">
                <a:moveTo>
                  <a:pt x="0" y="0"/>
                </a:moveTo>
                <a:lnTo>
                  <a:pt x="2746322" y="0"/>
                </a:lnTo>
                <a:lnTo>
                  <a:pt x="2746322" y="2577688"/>
                </a:lnTo>
                <a:lnTo>
                  <a:pt x="0" y="2577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35551" y="409711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2329" y="1299049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5" y="0"/>
                </a:lnTo>
                <a:lnTo>
                  <a:pt x="2908065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35551" y="8222561"/>
            <a:ext cx="1349610" cy="1589328"/>
          </a:xfrm>
          <a:custGeom>
            <a:avLst/>
            <a:gdLst/>
            <a:ahLst/>
            <a:cxnLst/>
            <a:rect r="r" b="b" t="t" l="l"/>
            <a:pathLst>
              <a:path h="1589328" w="1349610">
                <a:moveTo>
                  <a:pt x="0" y="0"/>
                </a:moveTo>
                <a:lnTo>
                  <a:pt x="1349611" y="0"/>
                </a:lnTo>
                <a:lnTo>
                  <a:pt x="1349611" y="1589328"/>
                </a:lnTo>
                <a:lnTo>
                  <a:pt x="0" y="158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0595" y="7776674"/>
            <a:ext cx="3627857" cy="2510326"/>
            <a:chOff x="0" y="0"/>
            <a:chExt cx="4837143" cy="3347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160813" y="573144"/>
              <a:ext cx="3676330" cy="2773958"/>
            </a:xfrm>
            <a:custGeom>
              <a:avLst/>
              <a:gdLst/>
              <a:ahLst/>
              <a:cxnLst/>
              <a:rect r="r" b="b" t="t" l="l"/>
              <a:pathLst>
                <a:path h="2773958" w="3676330">
                  <a:moveTo>
                    <a:pt x="0" y="0"/>
                  </a:moveTo>
                  <a:lnTo>
                    <a:pt x="3676330" y="0"/>
                  </a:lnTo>
                  <a:lnTo>
                    <a:pt x="3676330" y="2773958"/>
                  </a:lnTo>
                  <a:lnTo>
                    <a:pt x="0" y="2773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3430" cy="3347102"/>
            </a:xfrm>
            <a:custGeom>
              <a:avLst/>
              <a:gdLst/>
              <a:ahLst/>
              <a:cxnLst/>
              <a:rect r="r" b="b" t="t" l="l"/>
              <a:pathLst>
                <a:path h="3347102" w="2233430">
                  <a:moveTo>
                    <a:pt x="0" y="0"/>
                  </a:moveTo>
                  <a:lnTo>
                    <a:pt x="2233430" y="0"/>
                  </a:lnTo>
                  <a:lnTo>
                    <a:pt x="2233430" y="3347102"/>
                  </a:lnTo>
                  <a:lnTo>
                    <a:pt x="0" y="3347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901856" y="1308625"/>
              <a:ext cx="1102783" cy="1302996"/>
            </a:xfrm>
            <a:custGeom>
              <a:avLst/>
              <a:gdLst/>
              <a:ahLst/>
              <a:cxnLst/>
              <a:rect r="r" b="b" t="t" l="l"/>
              <a:pathLst>
                <a:path h="1302996" w="1102783">
                  <a:moveTo>
                    <a:pt x="0" y="0"/>
                  </a:moveTo>
                  <a:lnTo>
                    <a:pt x="1102784" y="0"/>
                  </a:lnTo>
                  <a:lnTo>
                    <a:pt x="1102784" y="1302996"/>
                  </a:lnTo>
                  <a:lnTo>
                    <a:pt x="0" y="130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8000"/>
              </a:blip>
              <a:stretch>
                <a:fillRect l="-25024" t="0" r="-2502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11809" y="1673551"/>
              <a:ext cx="1148474" cy="1673551"/>
            </a:xfrm>
            <a:custGeom>
              <a:avLst/>
              <a:gdLst/>
              <a:ahLst/>
              <a:cxnLst/>
              <a:rect r="r" b="b" t="t" l="l"/>
              <a:pathLst>
                <a:path h="1673551" w="1148474">
                  <a:moveTo>
                    <a:pt x="0" y="0"/>
                  </a:moveTo>
                  <a:lnTo>
                    <a:pt x="1148474" y="0"/>
                  </a:lnTo>
                  <a:lnTo>
                    <a:pt x="1148474" y="1673551"/>
                  </a:lnTo>
                  <a:lnTo>
                    <a:pt x="0" y="1673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8922" y="622600"/>
              <a:ext cx="548652" cy="221107"/>
            </a:xfrm>
            <a:custGeom>
              <a:avLst/>
              <a:gdLst/>
              <a:ahLst/>
              <a:cxnLst/>
              <a:rect r="r" b="b" t="t" l="l"/>
              <a:pathLst>
                <a:path h="221107" w="548652">
                  <a:moveTo>
                    <a:pt x="0" y="0"/>
                  </a:moveTo>
                  <a:lnTo>
                    <a:pt x="548652" y="0"/>
                  </a:lnTo>
                  <a:lnTo>
                    <a:pt x="548652" y="221107"/>
                  </a:lnTo>
                  <a:lnTo>
                    <a:pt x="0" y="221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2674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23980" y="3831200"/>
            <a:ext cx="15560306" cy="3493875"/>
            <a:chOff x="0" y="0"/>
            <a:chExt cx="4098188" cy="9201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98187" cy="920198"/>
            </a:xfrm>
            <a:custGeom>
              <a:avLst/>
              <a:gdLst/>
              <a:ahLst/>
              <a:cxnLst/>
              <a:rect r="r" b="b" t="t" l="l"/>
              <a:pathLst>
                <a:path h="920198" w="4098187">
                  <a:moveTo>
                    <a:pt x="25375" y="0"/>
                  </a:moveTo>
                  <a:lnTo>
                    <a:pt x="4072813" y="0"/>
                  </a:lnTo>
                  <a:cubicBezTo>
                    <a:pt x="4086827" y="0"/>
                    <a:pt x="4098187" y="11361"/>
                    <a:pt x="4098187" y="25375"/>
                  </a:cubicBezTo>
                  <a:lnTo>
                    <a:pt x="4098187" y="894823"/>
                  </a:lnTo>
                  <a:cubicBezTo>
                    <a:pt x="4098187" y="908837"/>
                    <a:pt x="4086827" y="920198"/>
                    <a:pt x="4072813" y="920198"/>
                  </a:cubicBezTo>
                  <a:lnTo>
                    <a:pt x="25375" y="920198"/>
                  </a:lnTo>
                  <a:cubicBezTo>
                    <a:pt x="11361" y="920198"/>
                    <a:pt x="0" y="908837"/>
                    <a:pt x="0" y="894823"/>
                  </a:cubicBezTo>
                  <a:lnTo>
                    <a:pt x="0" y="25375"/>
                  </a:lnTo>
                  <a:cubicBezTo>
                    <a:pt x="0" y="11361"/>
                    <a:pt x="11361" y="0"/>
                    <a:pt x="25375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098188" cy="948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3714" y="4080935"/>
            <a:ext cx="6412733" cy="2896234"/>
            <a:chOff x="0" y="0"/>
            <a:chExt cx="8550311" cy="386164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42900"/>
              <a:ext cx="8550311" cy="420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49964" indent="-474982" lvl="1">
                <a:lnSpc>
                  <a:spcPts val="8800"/>
                </a:lnSpc>
                <a:buFont typeface="Arial"/>
                <a:buChar char="•"/>
              </a:pPr>
              <a:r>
                <a:rPr lang="en-US" b="true" sz="44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Objectif &amp; Contexte</a:t>
              </a:r>
            </a:p>
            <a:p>
              <a:pPr algn="l" marL="949964" indent="-474982" lvl="1">
                <a:lnSpc>
                  <a:spcPts val="8800"/>
                </a:lnSpc>
                <a:buFont typeface="Arial"/>
                <a:buChar char="•"/>
              </a:pPr>
              <a:r>
                <a:rPr lang="en-US" b="true" sz="44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Mise en œuvre </a:t>
              </a:r>
            </a:p>
            <a:p>
              <a:pPr algn="l" marL="949964" indent="-474982" lvl="1">
                <a:lnSpc>
                  <a:spcPts val="8800"/>
                </a:lnSpc>
                <a:buFont typeface="Arial"/>
                <a:buChar char="•"/>
              </a:pPr>
              <a:r>
                <a:rPr lang="en-US" b="true" sz="44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Méthodologie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633440" y="1718103"/>
              <a:ext cx="384772" cy="425547"/>
            </a:xfrm>
            <a:custGeom>
              <a:avLst/>
              <a:gdLst/>
              <a:ahLst/>
              <a:cxnLst/>
              <a:rect r="r" b="b" t="t" l="l"/>
              <a:pathLst>
                <a:path h="425547" w="384772">
                  <a:moveTo>
                    <a:pt x="0" y="0"/>
                  </a:moveTo>
                  <a:lnTo>
                    <a:pt x="384772" y="0"/>
                  </a:lnTo>
                  <a:lnTo>
                    <a:pt x="384772" y="425547"/>
                  </a:lnTo>
                  <a:lnTo>
                    <a:pt x="0" y="42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-264105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33440" y="3212036"/>
              <a:ext cx="384772" cy="425547"/>
            </a:xfrm>
            <a:custGeom>
              <a:avLst/>
              <a:gdLst/>
              <a:ahLst/>
              <a:cxnLst/>
              <a:rect r="r" b="b" t="t" l="l"/>
              <a:pathLst>
                <a:path h="425547" w="384772">
                  <a:moveTo>
                    <a:pt x="0" y="0"/>
                  </a:moveTo>
                  <a:lnTo>
                    <a:pt x="384772" y="0"/>
                  </a:lnTo>
                  <a:lnTo>
                    <a:pt x="384772" y="425546"/>
                  </a:lnTo>
                  <a:lnTo>
                    <a:pt x="0" y="425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-264105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33440" y="225756"/>
              <a:ext cx="384772" cy="425547"/>
            </a:xfrm>
            <a:custGeom>
              <a:avLst/>
              <a:gdLst/>
              <a:ahLst/>
              <a:cxnLst/>
              <a:rect r="r" b="b" t="t" l="l"/>
              <a:pathLst>
                <a:path h="425547" w="384772">
                  <a:moveTo>
                    <a:pt x="0" y="0"/>
                  </a:moveTo>
                  <a:lnTo>
                    <a:pt x="384772" y="0"/>
                  </a:lnTo>
                  <a:lnTo>
                    <a:pt x="384772" y="425547"/>
                  </a:lnTo>
                  <a:lnTo>
                    <a:pt x="0" y="42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-264105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282963" y="4061885"/>
            <a:ext cx="8468861" cy="2896314"/>
            <a:chOff x="0" y="0"/>
            <a:chExt cx="11291815" cy="386175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342900"/>
              <a:ext cx="11291815" cy="4204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49964" indent="-474982" lvl="1">
                <a:lnSpc>
                  <a:spcPts val="8800"/>
                </a:lnSpc>
                <a:buFont typeface="Arial"/>
                <a:buChar char="•"/>
              </a:pPr>
              <a:r>
                <a:rPr lang="en-US" b="true" sz="44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Résultats</a:t>
              </a:r>
            </a:p>
            <a:p>
              <a:pPr algn="l" marL="949964" indent="-474982" lvl="1">
                <a:lnSpc>
                  <a:spcPts val="8800"/>
                </a:lnSpc>
                <a:buFont typeface="Arial"/>
                <a:buChar char="•"/>
              </a:pPr>
              <a:r>
                <a:rPr lang="en-US" b="true" sz="44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Difficultés &amp; Améliorations</a:t>
              </a:r>
            </a:p>
            <a:p>
              <a:pPr algn="l" marL="949964" indent="-474982" lvl="1">
                <a:lnSpc>
                  <a:spcPts val="8800"/>
                </a:lnSpc>
                <a:buFont typeface="Arial"/>
                <a:buChar char="•"/>
              </a:pPr>
              <a:r>
                <a:rPr lang="en-US" b="true" sz="44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Résumé &amp; Conclusion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659721" y="251453"/>
              <a:ext cx="384772" cy="425547"/>
            </a:xfrm>
            <a:custGeom>
              <a:avLst/>
              <a:gdLst/>
              <a:ahLst/>
              <a:cxnLst/>
              <a:rect r="r" b="b" t="t" l="l"/>
              <a:pathLst>
                <a:path h="425547" w="384772">
                  <a:moveTo>
                    <a:pt x="0" y="0"/>
                  </a:moveTo>
                  <a:lnTo>
                    <a:pt x="384772" y="0"/>
                  </a:lnTo>
                  <a:lnTo>
                    <a:pt x="384772" y="425546"/>
                  </a:lnTo>
                  <a:lnTo>
                    <a:pt x="0" y="425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-264105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59721" y="1718103"/>
              <a:ext cx="384772" cy="425547"/>
            </a:xfrm>
            <a:custGeom>
              <a:avLst/>
              <a:gdLst/>
              <a:ahLst/>
              <a:cxnLst/>
              <a:rect r="r" b="b" t="t" l="l"/>
              <a:pathLst>
                <a:path h="425547" w="384772">
                  <a:moveTo>
                    <a:pt x="0" y="0"/>
                  </a:moveTo>
                  <a:lnTo>
                    <a:pt x="384772" y="0"/>
                  </a:lnTo>
                  <a:lnTo>
                    <a:pt x="384772" y="425547"/>
                  </a:lnTo>
                  <a:lnTo>
                    <a:pt x="0" y="42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-264105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659721" y="3223470"/>
              <a:ext cx="384772" cy="425547"/>
            </a:xfrm>
            <a:custGeom>
              <a:avLst/>
              <a:gdLst/>
              <a:ahLst/>
              <a:cxnLst/>
              <a:rect r="r" b="b" t="t" l="l"/>
              <a:pathLst>
                <a:path h="425547" w="384772">
                  <a:moveTo>
                    <a:pt x="0" y="0"/>
                  </a:moveTo>
                  <a:lnTo>
                    <a:pt x="384772" y="0"/>
                  </a:lnTo>
                  <a:lnTo>
                    <a:pt x="384772" y="425547"/>
                  </a:lnTo>
                  <a:lnTo>
                    <a:pt x="0" y="42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-264105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963634" y="267816"/>
            <a:ext cx="1597225" cy="1435506"/>
          </a:xfrm>
          <a:custGeom>
            <a:avLst/>
            <a:gdLst/>
            <a:ahLst/>
            <a:cxnLst/>
            <a:rect r="r" b="b" t="t" l="l"/>
            <a:pathLst>
              <a:path h="1435506" w="1597225">
                <a:moveTo>
                  <a:pt x="0" y="0"/>
                </a:moveTo>
                <a:lnTo>
                  <a:pt x="1597225" y="0"/>
                </a:lnTo>
                <a:lnTo>
                  <a:pt x="1597225" y="1435506"/>
                </a:lnTo>
                <a:lnTo>
                  <a:pt x="0" y="14355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62247" y="1711352"/>
            <a:ext cx="7711389" cy="12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SOMMAIRE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0" y="0"/>
                </a:moveTo>
                <a:lnTo>
                  <a:pt x="9144000" y="0"/>
                </a:lnTo>
                <a:lnTo>
                  <a:pt x="9144000" y="1379913"/>
                </a:lnTo>
                <a:lnTo>
                  <a:pt x="0" y="137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14400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35031" y="7654457"/>
            <a:ext cx="1480574" cy="1439859"/>
          </a:xfrm>
          <a:custGeom>
            <a:avLst/>
            <a:gdLst/>
            <a:ahLst/>
            <a:cxnLst/>
            <a:rect r="r" b="b" t="t" l="l"/>
            <a:pathLst>
              <a:path h="1439859" w="1480574">
                <a:moveTo>
                  <a:pt x="1480575" y="0"/>
                </a:moveTo>
                <a:lnTo>
                  <a:pt x="0" y="0"/>
                </a:lnTo>
                <a:lnTo>
                  <a:pt x="0" y="1439859"/>
                </a:lnTo>
                <a:lnTo>
                  <a:pt x="1480575" y="1439859"/>
                </a:lnTo>
                <a:lnTo>
                  <a:pt x="148057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794" y="7539377"/>
            <a:ext cx="1373811" cy="2747623"/>
          </a:xfrm>
          <a:custGeom>
            <a:avLst/>
            <a:gdLst/>
            <a:ahLst/>
            <a:cxnLst/>
            <a:rect r="r" b="b" t="t" l="l"/>
            <a:pathLst>
              <a:path h="2747623" w="1373811">
                <a:moveTo>
                  <a:pt x="0" y="0"/>
                </a:moveTo>
                <a:lnTo>
                  <a:pt x="1373812" y="0"/>
                </a:lnTo>
                <a:lnTo>
                  <a:pt x="1373812" y="2747623"/>
                </a:lnTo>
                <a:lnTo>
                  <a:pt x="0" y="274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398875" y="7539377"/>
            <a:ext cx="1373811" cy="2747623"/>
          </a:xfrm>
          <a:custGeom>
            <a:avLst/>
            <a:gdLst/>
            <a:ahLst/>
            <a:cxnLst/>
            <a:rect r="r" b="b" t="t" l="l"/>
            <a:pathLst>
              <a:path h="2747623" w="1373811">
                <a:moveTo>
                  <a:pt x="1373811" y="0"/>
                </a:moveTo>
                <a:lnTo>
                  <a:pt x="0" y="0"/>
                </a:lnTo>
                <a:lnTo>
                  <a:pt x="0" y="2747623"/>
                </a:lnTo>
                <a:lnTo>
                  <a:pt x="1373811" y="2747623"/>
                </a:lnTo>
                <a:lnTo>
                  <a:pt x="13738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26840" y="8609400"/>
            <a:ext cx="3535173" cy="1677600"/>
          </a:xfrm>
          <a:custGeom>
            <a:avLst/>
            <a:gdLst/>
            <a:ahLst/>
            <a:cxnLst/>
            <a:rect r="r" b="b" t="t" l="l"/>
            <a:pathLst>
              <a:path h="1677600" w="3535173">
                <a:moveTo>
                  <a:pt x="0" y="0"/>
                </a:moveTo>
                <a:lnTo>
                  <a:pt x="3535173" y="0"/>
                </a:lnTo>
                <a:lnTo>
                  <a:pt x="3535173" y="1677600"/>
                </a:lnTo>
                <a:lnTo>
                  <a:pt x="0" y="167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10854" y="8416166"/>
            <a:ext cx="1151159" cy="1356300"/>
          </a:xfrm>
          <a:custGeom>
            <a:avLst/>
            <a:gdLst/>
            <a:ahLst/>
            <a:cxnLst/>
            <a:rect r="r" b="b" t="t" l="l"/>
            <a:pathLst>
              <a:path h="1356300" w="1151159">
                <a:moveTo>
                  <a:pt x="0" y="0"/>
                </a:moveTo>
                <a:lnTo>
                  <a:pt x="1151159" y="0"/>
                </a:lnTo>
                <a:lnTo>
                  <a:pt x="1151159" y="1356299"/>
                </a:lnTo>
                <a:lnTo>
                  <a:pt x="0" y="13562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43396" y="538302"/>
            <a:ext cx="12334916" cy="2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OBJECTIFS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CONTEXTE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2660030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901719" y="2660030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660850" y="123254"/>
            <a:ext cx="1280283" cy="1230146"/>
          </a:xfrm>
          <a:custGeom>
            <a:avLst/>
            <a:gdLst/>
            <a:ahLst/>
            <a:cxnLst/>
            <a:rect r="r" b="b" t="t" l="l"/>
            <a:pathLst>
              <a:path h="1230146" w="1280283">
                <a:moveTo>
                  <a:pt x="1280283" y="0"/>
                </a:moveTo>
                <a:lnTo>
                  <a:pt x="0" y="0"/>
                </a:lnTo>
                <a:lnTo>
                  <a:pt x="0" y="1230146"/>
                </a:lnTo>
                <a:lnTo>
                  <a:pt x="1280283" y="1230146"/>
                </a:lnTo>
                <a:lnTo>
                  <a:pt x="1280283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453065" y="0"/>
            <a:ext cx="1306853" cy="1270852"/>
          </a:xfrm>
          <a:custGeom>
            <a:avLst/>
            <a:gdLst/>
            <a:ahLst/>
            <a:cxnLst/>
            <a:rect r="r" b="b" t="t" l="l"/>
            <a:pathLst>
              <a:path h="1270852" w="1306853">
                <a:moveTo>
                  <a:pt x="0" y="0"/>
                </a:moveTo>
                <a:lnTo>
                  <a:pt x="1306854" y="0"/>
                </a:lnTo>
                <a:lnTo>
                  <a:pt x="1306854" y="1270852"/>
                </a:lnTo>
                <a:lnTo>
                  <a:pt x="0" y="127085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322054" y="3688802"/>
            <a:ext cx="2388090" cy="4040964"/>
            <a:chOff x="0" y="0"/>
            <a:chExt cx="779768" cy="13194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79768" cy="1319471"/>
            </a:xfrm>
            <a:custGeom>
              <a:avLst/>
              <a:gdLst/>
              <a:ahLst/>
              <a:cxnLst/>
              <a:rect r="r" b="b" t="t" l="l"/>
              <a:pathLst>
                <a:path h="1319471" w="779768">
                  <a:moveTo>
                    <a:pt x="204239" y="0"/>
                  </a:moveTo>
                  <a:lnTo>
                    <a:pt x="575529" y="0"/>
                  </a:lnTo>
                  <a:cubicBezTo>
                    <a:pt x="629697" y="0"/>
                    <a:pt x="681646" y="21518"/>
                    <a:pt x="719948" y="59820"/>
                  </a:cubicBezTo>
                  <a:cubicBezTo>
                    <a:pt x="758250" y="98122"/>
                    <a:pt x="779768" y="150071"/>
                    <a:pt x="779768" y="204239"/>
                  </a:cubicBezTo>
                  <a:lnTo>
                    <a:pt x="779768" y="1115232"/>
                  </a:lnTo>
                  <a:cubicBezTo>
                    <a:pt x="779768" y="1169400"/>
                    <a:pt x="758250" y="1221349"/>
                    <a:pt x="719948" y="1259651"/>
                  </a:cubicBezTo>
                  <a:cubicBezTo>
                    <a:pt x="681646" y="1297953"/>
                    <a:pt x="629697" y="1319471"/>
                    <a:pt x="575529" y="1319471"/>
                  </a:cubicBezTo>
                  <a:lnTo>
                    <a:pt x="204239" y="1319471"/>
                  </a:lnTo>
                  <a:cubicBezTo>
                    <a:pt x="150071" y="1319471"/>
                    <a:pt x="98122" y="1297953"/>
                    <a:pt x="59820" y="1259651"/>
                  </a:cubicBezTo>
                  <a:cubicBezTo>
                    <a:pt x="21518" y="1221349"/>
                    <a:pt x="0" y="1169400"/>
                    <a:pt x="0" y="1115232"/>
                  </a:cubicBezTo>
                  <a:lnTo>
                    <a:pt x="0" y="204239"/>
                  </a:lnTo>
                  <a:cubicBezTo>
                    <a:pt x="0" y="150071"/>
                    <a:pt x="21518" y="98122"/>
                    <a:pt x="59820" y="59820"/>
                  </a:cubicBezTo>
                  <a:cubicBezTo>
                    <a:pt x="98122" y="21518"/>
                    <a:pt x="150071" y="0"/>
                    <a:pt x="2042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79768" cy="1357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38693" y="3706115"/>
            <a:ext cx="2265164" cy="4040964"/>
            <a:chOff x="0" y="0"/>
            <a:chExt cx="739630" cy="13194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9630" cy="1319471"/>
            </a:xfrm>
            <a:custGeom>
              <a:avLst/>
              <a:gdLst/>
              <a:ahLst/>
              <a:cxnLst/>
              <a:rect r="r" b="b" t="t" l="l"/>
              <a:pathLst>
                <a:path h="1319471" w="739630">
                  <a:moveTo>
                    <a:pt x="215323" y="0"/>
                  </a:moveTo>
                  <a:lnTo>
                    <a:pt x="524307" y="0"/>
                  </a:lnTo>
                  <a:cubicBezTo>
                    <a:pt x="581414" y="0"/>
                    <a:pt x="636183" y="22686"/>
                    <a:pt x="676563" y="63067"/>
                  </a:cubicBezTo>
                  <a:cubicBezTo>
                    <a:pt x="716944" y="103447"/>
                    <a:pt x="739630" y="158215"/>
                    <a:pt x="739630" y="215323"/>
                  </a:cubicBezTo>
                  <a:lnTo>
                    <a:pt x="739630" y="1104148"/>
                  </a:lnTo>
                  <a:cubicBezTo>
                    <a:pt x="739630" y="1161255"/>
                    <a:pt x="716944" y="1216024"/>
                    <a:pt x="676563" y="1256404"/>
                  </a:cubicBezTo>
                  <a:cubicBezTo>
                    <a:pt x="636183" y="1296785"/>
                    <a:pt x="581414" y="1319471"/>
                    <a:pt x="524307" y="1319471"/>
                  </a:cubicBezTo>
                  <a:lnTo>
                    <a:pt x="215323" y="1319471"/>
                  </a:lnTo>
                  <a:cubicBezTo>
                    <a:pt x="158215" y="1319471"/>
                    <a:pt x="103447" y="1296785"/>
                    <a:pt x="63067" y="1256404"/>
                  </a:cubicBezTo>
                  <a:cubicBezTo>
                    <a:pt x="22686" y="1216024"/>
                    <a:pt x="0" y="1161255"/>
                    <a:pt x="0" y="1104148"/>
                  </a:cubicBezTo>
                  <a:lnTo>
                    <a:pt x="0" y="215323"/>
                  </a:lnTo>
                  <a:cubicBezTo>
                    <a:pt x="0" y="158215"/>
                    <a:pt x="22686" y="103447"/>
                    <a:pt x="63067" y="63067"/>
                  </a:cubicBezTo>
                  <a:cubicBezTo>
                    <a:pt x="103447" y="22686"/>
                    <a:pt x="158215" y="0"/>
                    <a:pt x="215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39630" cy="1357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233853" y="3688802"/>
            <a:ext cx="2265164" cy="4040964"/>
            <a:chOff x="0" y="0"/>
            <a:chExt cx="739630" cy="13194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9630" cy="1319471"/>
            </a:xfrm>
            <a:custGeom>
              <a:avLst/>
              <a:gdLst/>
              <a:ahLst/>
              <a:cxnLst/>
              <a:rect r="r" b="b" t="t" l="l"/>
              <a:pathLst>
                <a:path h="1319471" w="739630">
                  <a:moveTo>
                    <a:pt x="215323" y="0"/>
                  </a:moveTo>
                  <a:lnTo>
                    <a:pt x="524307" y="0"/>
                  </a:lnTo>
                  <a:cubicBezTo>
                    <a:pt x="581414" y="0"/>
                    <a:pt x="636183" y="22686"/>
                    <a:pt x="676563" y="63067"/>
                  </a:cubicBezTo>
                  <a:cubicBezTo>
                    <a:pt x="716944" y="103447"/>
                    <a:pt x="739630" y="158215"/>
                    <a:pt x="739630" y="215323"/>
                  </a:cubicBezTo>
                  <a:lnTo>
                    <a:pt x="739630" y="1104148"/>
                  </a:lnTo>
                  <a:cubicBezTo>
                    <a:pt x="739630" y="1161255"/>
                    <a:pt x="716944" y="1216024"/>
                    <a:pt x="676563" y="1256404"/>
                  </a:cubicBezTo>
                  <a:cubicBezTo>
                    <a:pt x="636183" y="1296785"/>
                    <a:pt x="581414" y="1319471"/>
                    <a:pt x="524307" y="1319471"/>
                  </a:cubicBezTo>
                  <a:lnTo>
                    <a:pt x="215323" y="1319471"/>
                  </a:lnTo>
                  <a:cubicBezTo>
                    <a:pt x="158215" y="1319471"/>
                    <a:pt x="103447" y="1296785"/>
                    <a:pt x="63067" y="1256404"/>
                  </a:cubicBezTo>
                  <a:cubicBezTo>
                    <a:pt x="22686" y="1216024"/>
                    <a:pt x="0" y="1161255"/>
                    <a:pt x="0" y="1104148"/>
                  </a:cubicBezTo>
                  <a:lnTo>
                    <a:pt x="0" y="215323"/>
                  </a:lnTo>
                  <a:cubicBezTo>
                    <a:pt x="0" y="158215"/>
                    <a:pt x="22686" y="103447"/>
                    <a:pt x="63067" y="63067"/>
                  </a:cubicBezTo>
                  <a:cubicBezTo>
                    <a:pt x="103447" y="22686"/>
                    <a:pt x="158215" y="0"/>
                    <a:pt x="215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739630" cy="1357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567687" y="5590303"/>
            <a:ext cx="1848913" cy="2051499"/>
          </a:xfrm>
          <a:custGeom>
            <a:avLst/>
            <a:gdLst/>
            <a:ahLst/>
            <a:cxnLst/>
            <a:rect r="r" b="b" t="t" l="l"/>
            <a:pathLst>
              <a:path h="2051499" w="1848913">
                <a:moveTo>
                  <a:pt x="0" y="0"/>
                </a:moveTo>
                <a:lnTo>
                  <a:pt x="1848913" y="0"/>
                </a:lnTo>
                <a:lnTo>
                  <a:pt x="1848913" y="2051499"/>
                </a:lnTo>
                <a:lnTo>
                  <a:pt x="0" y="20514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401027" y="5590303"/>
            <a:ext cx="2140496" cy="1768493"/>
          </a:xfrm>
          <a:custGeom>
            <a:avLst/>
            <a:gdLst/>
            <a:ahLst/>
            <a:cxnLst/>
            <a:rect r="r" b="b" t="t" l="l"/>
            <a:pathLst>
              <a:path h="1768493" w="2140496">
                <a:moveTo>
                  <a:pt x="0" y="0"/>
                </a:moveTo>
                <a:lnTo>
                  <a:pt x="2140496" y="0"/>
                </a:lnTo>
                <a:lnTo>
                  <a:pt x="2140496" y="1768493"/>
                </a:lnTo>
                <a:lnTo>
                  <a:pt x="0" y="1768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628489" y="5643173"/>
            <a:ext cx="1550908" cy="1662752"/>
          </a:xfrm>
          <a:custGeom>
            <a:avLst/>
            <a:gdLst/>
            <a:ahLst/>
            <a:cxnLst/>
            <a:rect r="r" b="b" t="t" l="l"/>
            <a:pathLst>
              <a:path h="1662752" w="1550908">
                <a:moveTo>
                  <a:pt x="0" y="0"/>
                </a:moveTo>
                <a:lnTo>
                  <a:pt x="1550907" y="0"/>
                </a:lnTo>
                <a:lnTo>
                  <a:pt x="1550907" y="1662752"/>
                </a:lnTo>
                <a:lnTo>
                  <a:pt x="0" y="166275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3200539" y="3714771"/>
            <a:ext cx="2388090" cy="4040964"/>
            <a:chOff x="0" y="0"/>
            <a:chExt cx="779768" cy="13194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79768" cy="1319471"/>
            </a:xfrm>
            <a:custGeom>
              <a:avLst/>
              <a:gdLst/>
              <a:ahLst/>
              <a:cxnLst/>
              <a:rect r="r" b="b" t="t" l="l"/>
              <a:pathLst>
                <a:path h="1319471" w="779768">
                  <a:moveTo>
                    <a:pt x="204239" y="0"/>
                  </a:moveTo>
                  <a:lnTo>
                    <a:pt x="575529" y="0"/>
                  </a:lnTo>
                  <a:cubicBezTo>
                    <a:pt x="629697" y="0"/>
                    <a:pt x="681646" y="21518"/>
                    <a:pt x="719948" y="59820"/>
                  </a:cubicBezTo>
                  <a:cubicBezTo>
                    <a:pt x="758250" y="98122"/>
                    <a:pt x="779768" y="150071"/>
                    <a:pt x="779768" y="204239"/>
                  </a:cubicBezTo>
                  <a:lnTo>
                    <a:pt x="779768" y="1115232"/>
                  </a:lnTo>
                  <a:cubicBezTo>
                    <a:pt x="779768" y="1169400"/>
                    <a:pt x="758250" y="1221349"/>
                    <a:pt x="719948" y="1259651"/>
                  </a:cubicBezTo>
                  <a:cubicBezTo>
                    <a:pt x="681646" y="1297953"/>
                    <a:pt x="629697" y="1319471"/>
                    <a:pt x="575529" y="1319471"/>
                  </a:cubicBezTo>
                  <a:lnTo>
                    <a:pt x="204239" y="1319471"/>
                  </a:lnTo>
                  <a:cubicBezTo>
                    <a:pt x="150071" y="1319471"/>
                    <a:pt x="98122" y="1297953"/>
                    <a:pt x="59820" y="1259651"/>
                  </a:cubicBezTo>
                  <a:cubicBezTo>
                    <a:pt x="21518" y="1221349"/>
                    <a:pt x="0" y="1169400"/>
                    <a:pt x="0" y="1115232"/>
                  </a:cubicBezTo>
                  <a:lnTo>
                    <a:pt x="0" y="204239"/>
                  </a:lnTo>
                  <a:cubicBezTo>
                    <a:pt x="0" y="150071"/>
                    <a:pt x="21518" y="98122"/>
                    <a:pt x="59820" y="59820"/>
                  </a:cubicBezTo>
                  <a:cubicBezTo>
                    <a:pt x="98122" y="21518"/>
                    <a:pt x="150071" y="0"/>
                    <a:pt x="2042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779768" cy="1357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587005" y="5772503"/>
            <a:ext cx="1658724" cy="1766874"/>
          </a:xfrm>
          <a:custGeom>
            <a:avLst/>
            <a:gdLst/>
            <a:ahLst/>
            <a:cxnLst/>
            <a:rect r="r" b="b" t="t" l="l"/>
            <a:pathLst>
              <a:path h="1766874" w="1658724">
                <a:moveTo>
                  <a:pt x="0" y="0"/>
                </a:moveTo>
                <a:lnTo>
                  <a:pt x="1658724" y="0"/>
                </a:lnTo>
                <a:lnTo>
                  <a:pt x="1658724" y="1766874"/>
                </a:lnTo>
                <a:lnTo>
                  <a:pt x="0" y="176687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49500" t="0" r="-40079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322054" y="4000275"/>
            <a:ext cx="2340179" cy="135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4"/>
              </a:lnSpc>
            </a:pPr>
            <a:r>
              <a:rPr lang="en-US" sz="1967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Identifier automatiquement des cartes Pokémon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01909" y="4000275"/>
            <a:ext cx="2340179" cy="135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4"/>
              </a:lnSpc>
            </a:pPr>
            <a:r>
              <a:rPr lang="en-US" sz="1967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Fournir </a:t>
            </a:r>
          </a:p>
          <a:p>
            <a:pPr algn="ctr">
              <a:lnSpc>
                <a:spcPts val="2754"/>
              </a:lnSpc>
            </a:pPr>
            <a:r>
              <a:rPr lang="en-US" sz="1967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nom, rareté et valeur de chaque carte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34553" y="4192265"/>
            <a:ext cx="2340179" cy="107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4"/>
              </a:lnSpc>
            </a:pPr>
            <a:r>
              <a:rPr lang="en-US" sz="2067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Système autonome, </a:t>
            </a:r>
          </a:p>
          <a:p>
            <a:pPr algn="ctr">
              <a:lnSpc>
                <a:spcPts val="2894"/>
              </a:lnSpc>
            </a:pPr>
            <a:r>
              <a:rPr lang="en-US" sz="2067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mobile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-445575" y="1157427"/>
            <a:ext cx="12334916" cy="12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&amp;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248450" y="3968515"/>
            <a:ext cx="2340179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L'univers des cartes Pokémon : un marché très actif, collectionné par des passionnés.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20988" y="6096581"/>
            <a:ext cx="1267012" cy="4249127"/>
          </a:xfrm>
          <a:custGeom>
            <a:avLst/>
            <a:gdLst/>
            <a:ahLst/>
            <a:cxnLst/>
            <a:rect r="r" b="b" t="t" l="l"/>
            <a:pathLst>
              <a:path h="4249127" w="1267012">
                <a:moveTo>
                  <a:pt x="0" y="0"/>
                </a:moveTo>
                <a:lnTo>
                  <a:pt x="1267012" y="0"/>
                </a:lnTo>
                <a:lnTo>
                  <a:pt x="1267012" y="4249127"/>
                </a:lnTo>
                <a:lnTo>
                  <a:pt x="0" y="424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6483" y="5250230"/>
            <a:ext cx="904453" cy="4876951"/>
          </a:xfrm>
          <a:custGeom>
            <a:avLst/>
            <a:gdLst/>
            <a:ahLst/>
            <a:cxnLst/>
            <a:rect r="r" b="b" t="t" l="l"/>
            <a:pathLst>
              <a:path h="4876951" w="904453">
                <a:moveTo>
                  <a:pt x="0" y="0"/>
                </a:moveTo>
                <a:lnTo>
                  <a:pt x="904453" y="0"/>
                </a:lnTo>
                <a:lnTo>
                  <a:pt x="904453" y="4876951"/>
                </a:lnTo>
                <a:lnTo>
                  <a:pt x="0" y="4876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534358" y="7944323"/>
            <a:ext cx="1587783" cy="2379511"/>
          </a:xfrm>
          <a:custGeom>
            <a:avLst/>
            <a:gdLst/>
            <a:ahLst/>
            <a:cxnLst/>
            <a:rect r="r" b="b" t="t" l="l"/>
            <a:pathLst>
              <a:path h="2379511" w="1587783">
                <a:moveTo>
                  <a:pt x="1587782" y="0"/>
                </a:moveTo>
                <a:lnTo>
                  <a:pt x="0" y="0"/>
                </a:lnTo>
                <a:lnTo>
                  <a:pt x="0" y="2379510"/>
                </a:lnTo>
                <a:lnTo>
                  <a:pt x="1587782" y="2379510"/>
                </a:lnTo>
                <a:lnTo>
                  <a:pt x="15877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12844" y="7943926"/>
            <a:ext cx="2541649" cy="2379908"/>
          </a:xfrm>
          <a:custGeom>
            <a:avLst/>
            <a:gdLst/>
            <a:ahLst/>
            <a:cxnLst/>
            <a:rect r="r" b="b" t="t" l="l"/>
            <a:pathLst>
              <a:path h="2379908" w="2541649">
                <a:moveTo>
                  <a:pt x="0" y="0"/>
                </a:moveTo>
                <a:lnTo>
                  <a:pt x="2541650" y="0"/>
                </a:lnTo>
                <a:lnTo>
                  <a:pt x="2541650" y="2379907"/>
                </a:lnTo>
                <a:lnTo>
                  <a:pt x="0" y="2379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92000" y="8657370"/>
            <a:ext cx="936249" cy="1666463"/>
          </a:xfrm>
          <a:custGeom>
            <a:avLst/>
            <a:gdLst/>
            <a:ahLst/>
            <a:cxnLst/>
            <a:rect r="r" b="b" t="t" l="l"/>
            <a:pathLst>
              <a:path h="1666463" w="936249">
                <a:moveTo>
                  <a:pt x="0" y="0"/>
                </a:moveTo>
                <a:lnTo>
                  <a:pt x="936249" y="0"/>
                </a:lnTo>
                <a:lnTo>
                  <a:pt x="936249" y="1666463"/>
                </a:lnTo>
                <a:lnTo>
                  <a:pt x="0" y="1666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3156655" y="8608945"/>
            <a:ext cx="1618672" cy="1882388"/>
          </a:xfrm>
          <a:custGeom>
            <a:avLst/>
            <a:gdLst/>
            <a:ahLst/>
            <a:cxnLst/>
            <a:rect r="r" b="b" t="t" l="l"/>
            <a:pathLst>
              <a:path h="1882388" w="1618672">
                <a:moveTo>
                  <a:pt x="1618672" y="0"/>
                </a:moveTo>
                <a:lnTo>
                  <a:pt x="0" y="0"/>
                </a:lnTo>
                <a:lnTo>
                  <a:pt x="0" y="1882388"/>
                </a:lnTo>
                <a:lnTo>
                  <a:pt x="1618672" y="1882388"/>
                </a:lnTo>
                <a:lnTo>
                  <a:pt x="1618672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568" y="6812043"/>
            <a:ext cx="2668515" cy="3664054"/>
          </a:xfrm>
          <a:custGeom>
            <a:avLst/>
            <a:gdLst/>
            <a:ahLst/>
            <a:cxnLst/>
            <a:rect r="r" b="b" t="t" l="l"/>
            <a:pathLst>
              <a:path h="3664054" w="2668515">
                <a:moveTo>
                  <a:pt x="0" y="0"/>
                </a:moveTo>
                <a:lnTo>
                  <a:pt x="2668515" y="0"/>
                </a:lnTo>
                <a:lnTo>
                  <a:pt x="2668515" y="3664055"/>
                </a:lnTo>
                <a:lnTo>
                  <a:pt x="0" y="36640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693887" y="8914976"/>
            <a:ext cx="4718258" cy="1372584"/>
          </a:xfrm>
          <a:custGeom>
            <a:avLst/>
            <a:gdLst/>
            <a:ahLst/>
            <a:cxnLst/>
            <a:rect r="r" b="b" t="t" l="l"/>
            <a:pathLst>
              <a:path h="1372584" w="4718258">
                <a:moveTo>
                  <a:pt x="0" y="0"/>
                </a:moveTo>
                <a:lnTo>
                  <a:pt x="4718258" y="0"/>
                </a:lnTo>
                <a:lnTo>
                  <a:pt x="4718258" y="1372584"/>
                </a:lnTo>
                <a:lnTo>
                  <a:pt x="0" y="1372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79796" y="164545"/>
            <a:ext cx="1461298" cy="1832349"/>
          </a:xfrm>
          <a:custGeom>
            <a:avLst/>
            <a:gdLst/>
            <a:ahLst/>
            <a:cxnLst/>
            <a:rect r="r" b="b" t="t" l="l"/>
            <a:pathLst>
              <a:path h="1832349" w="1461298">
                <a:moveTo>
                  <a:pt x="0" y="0"/>
                </a:moveTo>
                <a:lnTo>
                  <a:pt x="1461298" y="0"/>
                </a:lnTo>
                <a:lnTo>
                  <a:pt x="1461298" y="1832348"/>
                </a:lnTo>
                <a:lnTo>
                  <a:pt x="0" y="18323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207018" y="1549607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25333" y="562555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69535" y="3132283"/>
            <a:ext cx="1914952" cy="341210"/>
          </a:xfrm>
          <a:custGeom>
            <a:avLst/>
            <a:gdLst/>
            <a:ahLst/>
            <a:cxnLst/>
            <a:rect r="r" b="b" t="t" l="l"/>
            <a:pathLst>
              <a:path h="341210" w="1914952">
                <a:moveTo>
                  <a:pt x="1914952" y="0"/>
                </a:moveTo>
                <a:lnTo>
                  <a:pt x="0" y="0"/>
                </a:lnTo>
                <a:lnTo>
                  <a:pt x="0" y="341209"/>
                </a:lnTo>
                <a:lnTo>
                  <a:pt x="1914952" y="341209"/>
                </a:lnTo>
                <a:lnTo>
                  <a:pt x="1914952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64700" y="7483812"/>
            <a:ext cx="671784" cy="751671"/>
          </a:xfrm>
          <a:custGeom>
            <a:avLst/>
            <a:gdLst/>
            <a:ahLst/>
            <a:cxnLst/>
            <a:rect r="r" b="b" t="t" l="l"/>
            <a:pathLst>
              <a:path h="751671" w="671784">
                <a:moveTo>
                  <a:pt x="0" y="0"/>
                </a:moveTo>
                <a:lnTo>
                  <a:pt x="671783" y="0"/>
                </a:lnTo>
                <a:lnTo>
                  <a:pt x="671783" y="751672"/>
                </a:lnTo>
                <a:lnTo>
                  <a:pt x="0" y="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7558521" y="5898241"/>
            <a:ext cx="696999" cy="586405"/>
          </a:xfrm>
          <a:custGeom>
            <a:avLst/>
            <a:gdLst/>
            <a:ahLst/>
            <a:cxnLst/>
            <a:rect r="r" b="b" t="t" l="l"/>
            <a:pathLst>
              <a:path h="586405" w="696999">
                <a:moveTo>
                  <a:pt x="696999" y="0"/>
                </a:moveTo>
                <a:lnTo>
                  <a:pt x="0" y="0"/>
                </a:lnTo>
                <a:lnTo>
                  <a:pt x="0" y="586406"/>
                </a:lnTo>
                <a:lnTo>
                  <a:pt x="696999" y="586406"/>
                </a:lnTo>
                <a:lnTo>
                  <a:pt x="696999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03743" y="9261494"/>
            <a:ext cx="1247158" cy="1152137"/>
          </a:xfrm>
          <a:custGeom>
            <a:avLst/>
            <a:gdLst/>
            <a:ahLst/>
            <a:cxnLst/>
            <a:rect r="r" b="b" t="t" l="l"/>
            <a:pathLst>
              <a:path h="1152137" w="1247158">
                <a:moveTo>
                  <a:pt x="0" y="0"/>
                </a:moveTo>
                <a:lnTo>
                  <a:pt x="1247158" y="0"/>
                </a:lnTo>
                <a:lnTo>
                  <a:pt x="1247158" y="1152137"/>
                </a:lnTo>
                <a:lnTo>
                  <a:pt x="0" y="1152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65242" y="4086221"/>
            <a:ext cx="13456898" cy="2725822"/>
            <a:chOff x="0" y="0"/>
            <a:chExt cx="3544204" cy="7179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544204" cy="717912"/>
            </a:xfrm>
            <a:custGeom>
              <a:avLst/>
              <a:gdLst/>
              <a:ahLst/>
              <a:cxnLst/>
              <a:rect r="r" b="b" t="t" l="l"/>
              <a:pathLst>
                <a:path h="717912" w="3544204">
                  <a:moveTo>
                    <a:pt x="29341" y="0"/>
                  </a:moveTo>
                  <a:lnTo>
                    <a:pt x="3514863" y="0"/>
                  </a:lnTo>
                  <a:cubicBezTo>
                    <a:pt x="3522645" y="0"/>
                    <a:pt x="3530107" y="3091"/>
                    <a:pt x="3535610" y="8594"/>
                  </a:cubicBezTo>
                  <a:cubicBezTo>
                    <a:pt x="3541113" y="14096"/>
                    <a:pt x="3544204" y="21559"/>
                    <a:pt x="3544204" y="29341"/>
                  </a:cubicBezTo>
                  <a:lnTo>
                    <a:pt x="3544204" y="688571"/>
                  </a:lnTo>
                  <a:cubicBezTo>
                    <a:pt x="3544204" y="696353"/>
                    <a:pt x="3541113" y="703816"/>
                    <a:pt x="3535610" y="709318"/>
                  </a:cubicBezTo>
                  <a:cubicBezTo>
                    <a:pt x="3530107" y="714821"/>
                    <a:pt x="3522645" y="717912"/>
                    <a:pt x="3514863" y="717912"/>
                  </a:cubicBezTo>
                  <a:lnTo>
                    <a:pt x="29341" y="717912"/>
                  </a:lnTo>
                  <a:cubicBezTo>
                    <a:pt x="21559" y="717912"/>
                    <a:pt x="14096" y="714821"/>
                    <a:pt x="8594" y="709318"/>
                  </a:cubicBezTo>
                  <a:cubicBezTo>
                    <a:pt x="3091" y="703816"/>
                    <a:pt x="0" y="696353"/>
                    <a:pt x="0" y="688571"/>
                  </a:cubicBezTo>
                  <a:lnTo>
                    <a:pt x="0" y="29341"/>
                  </a:lnTo>
                  <a:cubicBezTo>
                    <a:pt x="0" y="21559"/>
                    <a:pt x="3091" y="14096"/>
                    <a:pt x="8594" y="8594"/>
                  </a:cubicBezTo>
                  <a:cubicBezTo>
                    <a:pt x="14096" y="3091"/>
                    <a:pt x="21559" y="0"/>
                    <a:pt x="29341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3544204" cy="746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290414" y="4649753"/>
            <a:ext cx="673923" cy="769250"/>
          </a:xfrm>
          <a:custGeom>
            <a:avLst/>
            <a:gdLst/>
            <a:ahLst/>
            <a:cxnLst/>
            <a:rect r="r" b="b" t="t" l="l"/>
            <a:pathLst>
              <a:path h="769250" w="673923">
                <a:moveTo>
                  <a:pt x="0" y="0"/>
                </a:moveTo>
                <a:lnTo>
                  <a:pt x="673923" y="0"/>
                </a:lnTo>
                <a:lnTo>
                  <a:pt x="673923" y="769249"/>
                </a:lnTo>
                <a:lnTo>
                  <a:pt x="0" y="76924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92547" t="0" r="-18323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39511" y="4729070"/>
            <a:ext cx="632402" cy="683932"/>
          </a:xfrm>
          <a:custGeom>
            <a:avLst/>
            <a:gdLst/>
            <a:ahLst/>
            <a:cxnLst/>
            <a:rect r="r" b="b" t="t" l="l"/>
            <a:pathLst>
              <a:path h="683932" w="632402">
                <a:moveTo>
                  <a:pt x="0" y="0"/>
                </a:moveTo>
                <a:lnTo>
                  <a:pt x="632402" y="0"/>
                </a:lnTo>
                <a:lnTo>
                  <a:pt x="632402" y="683932"/>
                </a:lnTo>
                <a:lnTo>
                  <a:pt x="0" y="68393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196646" t="-4786" r="-93479" b="-4786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475030" y="4802125"/>
            <a:ext cx="700710" cy="665334"/>
          </a:xfrm>
          <a:custGeom>
            <a:avLst/>
            <a:gdLst/>
            <a:ahLst/>
            <a:cxnLst/>
            <a:rect r="r" b="b" t="t" l="l"/>
            <a:pathLst>
              <a:path h="665334" w="700710">
                <a:moveTo>
                  <a:pt x="0" y="0"/>
                </a:moveTo>
                <a:lnTo>
                  <a:pt x="700710" y="0"/>
                </a:lnTo>
                <a:lnTo>
                  <a:pt x="700710" y="665334"/>
                </a:lnTo>
                <a:lnTo>
                  <a:pt x="0" y="66533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290946" t="-22068" r="0" b="-299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833342" y="8870598"/>
            <a:ext cx="1450358" cy="1543033"/>
          </a:xfrm>
          <a:custGeom>
            <a:avLst/>
            <a:gdLst/>
            <a:ahLst/>
            <a:cxnLst/>
            <a:rect r="r" b="b" t="t" l="l"/>
            <a:pathLst>
              <a:path h="1543033" w="1450358">
                <a:moveTo>
                  <a:pt x="0" y="0"/>
                </a:moveTo>
                <a:lnTo>
                  <a:pt x="1450358" y="0"/>
                </a:lnTo>
                <a:lnTo>
                  <a:pt x="1450358" y="1543033"/>
                </a:lnTo>
                <a:lnTo>
                  <a:pt x="0" y="154303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46804" y="972641"/>
            <a:ext cx="9531943" cy="2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MISE EN ŒUVRE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&amp; CONTRAINTE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44250" y="5419834"/>
            <a:ext cx="5566252" cy="87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5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Jetson Nano :</a:t>
            </a:r>
          </a:p>
          <a:p>
            <a:pPr algn="ctr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carte de calcul embarquée avec GPU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50762" y="5419610"/>
            <a:ext cx="3009900" cy="87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5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Webcam Logitech :</a:t>
            </a:r>
          </a:p>
          <a:p>
            <a:pPr algn="ctr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Capture l’image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46537" y="5474389"/>
            <a:ext cx="2087421" cy="87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5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Google Colab</a:t>
            </a:r>
          </a:p>
          <a:p>
            <a:pPr algn="ctr">
              <a:lnSpc>
                <a:spcPts val="3550"/>
              </a:lnSpc>
            </a:pPr>
            <a:r>
              <a:rPr lang="en-US" sz="2535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Asus tuf A17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1116" y="6264594"/>
            <a:ext cx="8859069" cy="3377520"/>
          </a:xfrm>
          <a:custGeom>
            <a:avLst/>
            <a:gdLst/>
            <a:ahLst/>
            <a:cxnLst/>
            <a:rect r="r" b="b" t="t" l="l"/>
            <a:pathLst>
              <a:path h="3377520" w="8859069">
                <a:moveTo>
                  <a:pt x="0" y="0"/>
                </a:moveTo>
                <a:lnTo>
                  <a:pt x="8859068" y="0"/>
                </a:lnTo>
                <a:lnTo>
                  <a:pt x="8859068" y="3377520"/>
                </a:lnTo>
                <a:lnTo>
                  <a:pt x="0" y="3377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959" y="7650839"/>
            <a:ext cx="2060154" cy="2828732"/>
          </a:xfrm>
          <a:custGeom>
            <a:avLst/>
            <a:gdLst/>
            <a:ahLst/>
            <a:cxnLst/>
            <a:rect r="r" b="b" t="t" l="l"/>
            <a:pathLst>
              <a:path h="2828732" w="2060154">
                <a:moveTo>
                  <a:pt x="0" y="0"/>
                </a:moveTo>
                <a:lnTo>
                  <a:pt x="2060153" y="0"/>
                </a:lnTo>
                <a:lnTo>
                  <a:pt x="2060153" y="2828732"/>
                </a:lnTo>
                <a:lnTo>
                  <a:pt x="0" y="282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278818" y="9038087"/>
            <a:ext cx="1249651" cy="1453246"/>
          </a:xfrm>
          <a:custGeom>
            <a:avLst/>
            <a:gdLst/>
            <a:ahLst/>
            <a:cxnLst/>
            <a:rect r="r" b="b" t="t" l="l"/>
            <a:pathLst>
              <a:path h="1453246" w="1249651">
                <a:moveTo>
                  <a:pt x="1249651" y="0"/>
                </a:moveTo>
                <a:lnTo>
                  <a:pt x="0" y="0"/>
                </a:lnTo>
                <a:lnTo>
                  <a:pt x="0" y="1453246"/>
                </a:lnTo>
                <a:lnTo>
                  <a:pt x="1249651" y="1453246"/>
                </a:lnTo>
                <a:lnTo>
                  <a:pt x="124965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3887" y="9274350"/>
            <a:ext cx="3642601" cy="1059666"/>
          </a:xfrm>
          <a:custGeom>
            <a:avLst/>
            <a:gdLst/>
            <a:ahLst/>
            <a:cxnLst/>
            <a:rect r="r" b="b" t="t" l="l"/>
            <a:pathLst>
              <a:path h="1059666" w="3642601">
                <a:moveTo>
                  <a:pt x="0" y="0"/>
                </a:moveTo>
                <a:lnTo>
                  <a:pt x="3642601" y="0"/>
                </a:lnTo>
                <a:lnTo>
                  <a:pt x="3642601" y="1059666"/>
                </a:lnTo>
                <a:lnTo>
                  <a:pt x="0" y="1059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79796" y="164545"/>
            <a:ext cx="1461298" cy="1832349"/>
          </a:xfrm>
          <a:custGeom>
            <a:avLst/>
            <a:gdLst/>
            <a:ahLst/>
            <a:cxnLst/>
            <a:rect r="r" b="b" t="t" l="l"/>
            <a:pathLst>
              <a:path h="1832349" w="1461298">
                <a:moveTo>
                  <a:pt x="0" y="0"/>
                </a:moveTo>
                <a:lnTo>
                  <a:pt x="1461298" y="0"/>
                </a:lnTo>
                <a:lnTo>
                  <a:pt x="1461298" y="1832348"/>
                </a:lnTo>
                <a:lnTo>
                  <a:pt x="0" y="1832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207018" y="1549607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25333" y="562555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9669535" y="3132283"/>
            <a:ext cx="1914952" cy="341210"/>
          </a:xfrm>
          <a:custGeom>
            <a:avLst/>
            <a:gdLst/>
            <a:ahLst/>
            <a:cxnLst/>
            <a:rect r="r" b="b" t="t" l="l"/>
            <a:pathLst>
              <a:path h="341210" w="1914952">
                <a:moveTo>
                  <a:pt x="1914952" y="0"/>
                </a:moveTo>
                <a:lnTo>
                  <a:pt x="0" y="0"/>
                </a:lnTo>
                <a:lnTo>
                  <a:pt x="0" y="341209"/>
                </a:lnTo>
                <a:lnTo>
                  <a:pt x="1914952" y="341209"/>
                </a:lnTo>
                <a:lnTo>
                  <a:pt x="191495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82733" y="4325794"/>
            <a:ext cx="673923" cy="769250"/>
          </a:xfrm>
          <a:custGeom>
            <a:avLst/>
            <a:gdLst/>
            <a:ahLst/>
            <a:cxnLst/>
            <a:rect r="r" b="b" t="t" l="l"/>
            <a:pathLst>
              <a:path h="769250" w="673923">
                <a:moveTo>
                  <a:pt x="0" y="0"/>
                </a:moveTo>
                <a:lnTo>
                  <a:pt x="673922" y="0"/>
                </a:lnTo>
                <a:lnTo>
                  <a:pt x="673922" y="769250"/>
                </a:lnTo>
                <a:lnTo>
                  <a:pt x="0" y="769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2547" t="0" r="-18323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49511" y="5545085"/>
            <a:ext cx="632402" cy="683932"/>
          </a:xfrm>
          <a:custGeom>
            <a:avLst/>
            <a:gdLst/>
            <a:ahLst/>
            <a:cxnLst/>
            <a:rect r="r" b="b" t="t" l="l"/>
            <a:pathLst>
              <a:path h="683932" w="632402">
                <a:moveTo>
                  <a:pt x="0" y="0"/>
                </a:moveTo>
                <a:lnTo>
                  <a:pt x="632402" y="0"/>
                </a:lnTo>
                <a:lnTo>
                  <a:pt x="632402" y="683932"/>
                </a:lnTo>
                <a:lnTo>
                  <a:pt x="0" y="6839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6646" t="-4786" r="-93479" b="-478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30184" y="4074943"/>
            <a:ext cx="770986" cy="635476"/>
          </a:xfrm>
          <a:custGeom>
            <a:avLst/>
            <a:gdLst/>
            <a:ahLst/>
            <a:cxnLst/>
            <a:rect r="r" b="b" t="t" l="l"/>
            <a:pathLst>
              <a:path h="635476" w="770986">
                <a:moveTo>
                  <a:pt x="0" y="0"/>
                </a:moveTo>
                <a:lnTo>
                  <a:pt x="770986" y="0"/>
                </a:lnTo>
                <a:lnTo>
                  <a:pt x="770986" y="635476"/>
                </a:lnTo>
                <a:lnTo>
                  <a:pt x="0" y="6354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55311" t="-15470" r="0" b="-1547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6804" y="972641"/>
            <a:ext cx="9531943" cy="2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MISE EN ŒUVRE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&amp; CONTRAINTE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9075" y="5095875"/>
            <a:ext cx="4861237" cy="87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5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Docker sur Jetson : </a:t>
            </a:r>
          </a:p>
          <a:p>
            <a:pPr algn="ctr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Compatibilité Difficile + Webcam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53856" y="4982431"/>
            <a:ext cx="3009900" cy="87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5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Webcam Logitech :</a:t>
            </a:r>
          </a:p>
          <a:p>
            <a:pPr algn="ctr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Qualité de l’image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020988" y="6096581"/>
            <a:ext cx="1267012" cy="4249127"/>
          </a:xfrm>
          <a:custGeom>
            <a:avLst/>
            <a:gdLst/>
            <a:ahLst/>
            <a:cxnLst/>
            <a:rect r="r" b="b" t="t" l="l"/>
            <a:pathLst>
              <a:path h="4249127" w="1267012">
                <a:moveTo>
                  <a:pt x="0" y="0"/>
                </a:moveTo>
                <a:lnTo>
                  <a:pt x="1267012" y="0"/>
                </a:lnTo>
                <a:lnTo>
                  <a:pt x="1267012" y="4249127"/>
                </a:lnTo>
                <a:lnTo>
                  <a:pt x="0" y="42491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036483" y="5250230"/>
            <a:ext cx="904453" cy="4876951"/>
          </a:xfrm>
          <a:custGeom>
            <a:avLst/>
            <a:gdLst/>
            <a:ahLst/>
            <a:cxnLst/>
            <a:rect r="r" b="b" t="t" l="l"/>
            <a:pathLst>
              <a:path h="4876951" w="904453">
                <a:moveTo>
                  <a:pt x="0" y="0"/>
                </a:moveTo>
                <a:lnTo>
                  <a:pt x="904453" y="0"/>
                </a:lnTo>
                <a:lnTo>
                  <a:pt x="904453" y="4876951"/>
                </a:lnTo>
                <a:lnTo>
                  <a:pt x="0" y="48769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3534358" y="7944323"/>
            <a:ext cx="1587783" cy="2379511"/>
          </a:xfrm>
          <a:custGeom>
            <a:avLst/>
            <a:gdLst/>
            <a:ahLst/>
            <a:cxnLst/>
            <a:rect r="r" b="b" t="t" l="l"/>
            <a:pathLst>
              <a:path h="2379511" w="1587783">
                <a:moveTo>
                  <a:pt x="1587782" y="0"/>
                </a:moveTo>
                <a:lnTo>
                  <a:pt x="0" y="0"/>
                </a:lnTo>
                <a:lnTo>
                  <a:pt x="0" y="2379510"/>
                </a:lnTo>
                <a:lnTo>
                  <a:pt x="1587782" y="2379510"/>
                </a:lnTo>
                <a:lnTo>
                  <a:pt x="158778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12844" y="7943926"/>
            <a:ext cx="2541649" cy="2379908"/>
          </a:xfrm>
          <a:custGeom>
            <a:avLst/>
            <a:gdLst/>
            <a:ahLst/>
            <a:cxnLst/>
            <a:rect r="r" b="b" t="t" l="l"/>
            <a:pathLst>
              <a:path h="2379908" w="2541649">
                <a:moveTo>
                  <a:pt x="0" y="0"/>
                </a:moveTo>
                <a:lnTo>
                  <a:pt x="2541650" y="0"/>
                </a:lnTo>
                <a:lnTo>
                  <a:pt x="2541650" y="2379907"/>
                </a:lnTo>
                <a:lnTo>
                  <a:pt x="0" y="23799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92000" y="8657370"/>
            <a:ext cx="936249" cy="1666463"/>
          </a:xfrm>
          <a:custGeom>
            <a:avLst/>
            <a:gdLst/>
            <a:ahLst/>
            <a:cxnLst/>
            <a:rect r="r" b="b" t="t" l="l"/>
            <a:pathLst>
              <a:path h="1666463" w="936249">
                <a:moveTo>
                  <a:pt x="0" y="0"/>
                </a:moveTo>
                <a:lnTo>
                  <a:pt x="936249" y="0"/>
                </a:lnTo>
                <a:lnTo>
                  <a:pt x="936249" y="1666463"/>
                </a:lnTo>
                <a:lnTo>
                  <a:pt x="0" y="166646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364700" y="7483812"/>
            <a:ext cx="671784" cy="751671"/>
          </a:xfrm>
          <a:custGeom>
            <a:avLst/>
            <a:gdLst/>
            <a:ahLst/>
            <a:cxnLst/>
            <a:rect r="r" b="b" t="t" l="l"/>
            <a:pathLst>
              <a:path h="751671" w="671784">
                <a:moveTo>
                  <a:pt x="0" y="0"/>
                </a:moveTo>
                <a:lnTo>
                  <a:pt x="671783" y="0"/>
                </a:lnTo>
                <a:lnTo>
                  <a:pt x="671783" y="751672"/>
                </a:lnTo>
                <a:lnTo>
                  <a:pt x="0" y="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03743" y="9261494"/>
            <a:ext cx="1247158" cy="1152137"/>
          </a:xfrm>
          <a:custGeom>
            <a:avLst/>
            <a:gdLst/>
            <a:ahLst/>
            <a:cxnLst/>
            <a:rect r="r" b="b" t="t" l="l"/>
            <a:pathLst>
              <a:path h="1152137" w="1247158">
                <a:moveTo>
                  <a:pt x="0" y="0"/>
                </a:moveTo>
                <a:lnTo>
                  <a:pt x="1247158" y="0"/>
                </a:lnTo>
                <a:lnTo>
                  <a:pt x="1247158" y="1152137"/>
                </a:lnTo>
                <a:lnTo>
                  <a:pt x="0" y="115213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833342" y="8870598"/>
            <a:ext cx="1450358" cy="1543033"/>
          </a:xfrm>
          <a:custGeom>
            <a:avLst/>
            <a:gdLst/>
            <a:ahLst/>
            <a:cxnLst/>
            <a:rect r="r" b="b" t="t" l="l"/>
            <a:pathLst>
              <a:path h="1543033" w="1450358">
                <a:moveTo>
                  <a:pt x="0" y="0"/>
                </a:moveTo>
                <a:lnTo>
                  <a:pt x="1450358" y="0"/>
                </a:lnTo>
                <a:lnTo>
                  <a:pt x="1450358" y="1543033"/>
                </a:lnTo>
                <a:lnTo>
                  <a:pt x="0" y="154303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7558521" y="5898241"/>
            <a:ext cx="696999" cy="586405"/>
          </a:xfrm>
          <a:custGeom>
            <a:avLst/>
            <a:gdLst/>
            <a:ahLst/>
            <a:cxnLst/>
            <a:rect r="r" b="b" t="t" l="l"/>
            <a:pathLst>
              <a:path h="586405" w="696999">
                <a:moveTo>
                  <a:pt x="696999" y="0"/>
                </a:moveTo>
                <a:lnTo>
                  <a:pt x="0" y="0"/>
                </a:lnTo>
                <a:lnTo>
                  <a:pt x="0" y="586406"/>
                </a:lnTo>
                <a:lnTo>
                  <a:pt x="696999" y="586406"/>
                </a:lnTo>
                <a:lnTo>
                  <a:pt x="696999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120356" y="4566962"/>
            <a:ext cx="2490977" cy="87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5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Dataset : </a:t>
            </a:r>
          </a:p>
          <a:p>
            <a:pPr algn="ctr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Pokémon TCG.io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5475" y="0"/>
            <a:ext cx="7104283" cy="9872189"/>
          </a:xfrm>
          <a:custGeom>
            <a:avLst/>
            <a:gdLst/>
            <a:ahLst/>
            <a:cxnLst/>
            <a:rect r="r" b="b" t="t" l="l"/>
            <a:pathLst>
              <a:path h="9872189" w="7104283">
                <a:moveTo>
                  <a:pt x="0" y="0"/>
                </a:moveTo>
                <a:lnTo>
                  <a:pt x="7104283" y="0"/>
                </a:lnTo>
                <a:lnTo>
                  <a:pt x="7104283" y="9872189"/>
                </a:lnTo>
                <a:lnTo>
                  <a:pt x="0" y="9872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71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9758" y="210745"/>
            <a:ext cx="6818110" cy="9865509"/>
          </a:xfrm>
          <a:custGeom>
            <a:avLst/>
            <a:gdLst/>
            <a:ahLst/>
            <a:cxnLst/>
            <a:rect r="r" b="b" t="t" l="l"/>
            <a:pathLst>
              <a:path h="9865509" w="6818110">
                <a:moveTo>
                  <a:pt x="0" y="0"/>
                </a:moveTo>
                <a:lnTo>
                  <a:pt x="6818109" y="0"/>
                </a:lnTo>
                <a:lnTo>
                  <a:pt x="6818109" y="9865510"/>
                </a:lnTo>
                <a:lnTo>
                  <a:pt x="0" y="9865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34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-2948611" y="3925986"/>
            <a:ext cx="8583099" cy="208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 FONCTIONNEMENT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2332360" y="8363140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5" y="0"/>
                </a:lnTo>
                <a:lnTo>
                  <a:pt x="2908065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1194950" y="1194950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5" y="0"/>
                </a:lnTo>
                <a:lnTo>
                  <a:pt x="2908065" y="518165"/>
                </a:lnTo>
                <a:lnTo>
                  <a:pt x="0" y="518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0" y="0"/>
                </a:moveTo>
                <a:lnTo>
                  <a:pt x="9144000" y="0"/>
                </a:lnTo>
                <a:lnTo>
                  <a:pt x="9144000" y="1379913"/>
                </a:lnTo>
                <a:lnTo>
                  <a:pt x="0" y="137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14400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36470"/>
            <a:ext cx="2550318" cy="4250530"/>
          </a:xfrm>
          <a:custGeom>
            <a:avLst/>
            <a:gdLst/>
            <a:ahLst/>
            <a:cxnLst/>
            <a:rect r="r" b="b" t="t" l="l"/>
            <a:pathLst>
              <a:path h="4250530" w="2550318">
                <a:moveTo>
                  <a:pt x="0" y="0"/>
                </a:moveTo>
                <a:lnTo>
                  <a:pt x="2550318" y="0"/>
                </a:lnTo>
                <a:lnTo>
                  <a:pt x="2550318" y="4250530"/>
                </a:lnTo>
                <a:lnTo>
                  <a:pt x="0" y="4250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72131" y="6630847"/>
            <a:ext cx="2466351" cy="3696166"/>
          </a:xfrm>
          <a:custGeom>
            <a:avLst/>
            <a:gdLst/>
            <a:ahLst/>
            <a:cxnLst/>
            <a:rect r="r" b="b" t="t" l="l"/>
            <a:pathLst>
              <a:path h="3696166" w="2466351">
                <a:moveTo>
                  <a:pt x="0" y="0"/>
                </a:moveTo>
                <a:lnTo>
                  <a:pt x="2466351" y="0"/>
                </a:lnTo>
                <a:lnTo>
                  <a:pt x="2466351" y="3696167"/>
                </a:lnTo>
                <a:lnTo>
                  <a:pt x="0" y="3696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429" y="9087657"/>
            <a:ext cx="667271" cy="1199343"/>
          </a:xfrm>
          <a:custGeom>
            <a:avLst/>
            <a:gdLst/>
            <a:ahLst/>
            <a:cxnLst/>
            <a:rect r="r" b="b" t="t" l="l"/>
            <a:pathLst>
              <a:path h="1199343" w="667271">
                <a:moveTo>
                  <a:pt x="0" y="0"/>
                </a:moveTo>
                <a:lnTo>
                  <a:pt x="667271" y="0"/>
                </a:lnTo>
                <a:lnTo>
                  <a:pt x="667271" y="1199343"/>
                </a:lnTo>
                <a:lnTo>
                  <a:pt x="0" y="1199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72131" y="8028702"/>
            <a:ext cx="2034038" cy="2175441"/>
          </a:xfrm>
          <a:custGeom>
            <a:avLst/>
            <a:gdLst/>
            <a:ahLst/>
            <a:cxnLst/>
            <a:rect r="r" b="b" t="t" l="l"/>
            <a:pathLst>
              <a:path h="2175441" w="2034038">
                <a:moveTo>
                  <a:pt x="0" y="0"/>
                </a:moveTo>
                <a:lnTo>
                  <a:pt x="2034038" y="0"/>
                </a:lnTo>
                <a:lnTo>
                  <a:pt x="2034038" y="2175442"/>
                </a:lnTo>
                <a:lnTo>
                  <a:pt x="0" y="2175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638482" y="8062913"/>
            <a:ext cx="1226189" cy="2182644"/>
          </a:xfrm>
          <a:custGeom>
            <a:avLst/>
            <a:gdLst/>
            <a:ahLst/>
            <a:cxnLst/>
            <a:rect r="r" b="b" t="t" l="l"/>
            <a:pathLst>
              <a:path h="2182644" w="1226189">
                <a:moveTo>
                  <a:pt x="1226189" y="0"/>
                </a:moveTo>
                <a:lnTo>
                  <a:pt x="0" y="0"/>
                </a:lnTo>
                <a:lnTo>
                  <a:pt x="0" y="2182645"/>
                </a:lnTo>
                <a:lnTo>
                  <a:pt x="1226189" y="2182645"/>
                </a:lnTo>
                <a:lnTo>
                  <a:pt x="1226189" y="0"/>
                </a:lnTo>
                <a:close/>
              </a:path>
            </a:pathLst>
          </a:custGeom>
          <a:blipFill>
            <a:blip r:embed="rId11"/>
            <a:stretch>
              <a:fillRect l="-3340" t="0" r="-33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05306" y="7536649"/>
            <a:ext cx="1567678" cy="2790365"/>
          </a:xfrm>
          <a:custGeom>
            <a:avLst/>
            <a:gdLst/>
            <a:ahLst/>
            <a:cxnLst/>
            <a:rect r="r" b="b" t="t" l="l"/>
            <a:pathLst>
              <a:path h="2790365" w="1567678">
                <a:moveTo>
                  <a:pt x="0" y="0"/>
                </a:moveTo>
                <a:lnTo>
                  <a:pt x="1567678" y="0"/>
                </a:lnTo>
                <a:lnTo>
                  <a:pt x="1567678" y="2790365"/>
                </a:lnTo>
                <a:lnTo>
                  <a:pt x="0" y="27903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01525" y="8907087"/>
            <a:ext cx="2558659" cy="1214200"/>
          </a:xfrm>
          <a:custGeom>
            <a:avLst/>
            <a:gdLst/>
            <a:ahLst/>
            <a:cxnLst/>
            <a:rect r="r" b="b" t="t" l="l"/>
            <a:pathLst>
              <a:path h="1214200" w="2558659">
                <a:moveTo>
                  <a:pt x="0" y="0"/>
                </a:moveTo>
                <a:lnTo>
                  <a:pt x="2558659" y="0"/>
                </a:lnTo>
                <a:lnTo>
                  <a:pt x="2558659" y="1214200"/>
                </a:lnTo>
                <a:lnTo>
                  <a:pt x="0" y="1214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16713" y="2195628"/>
            <a:ext cx="6329764" cy="5610344"/>
            <a:chOff x="0" y="0"/>
            <a:chExt cx="1667098" cy="14776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7098" cy="1477621"/>
            </a:xfrm>
            <a:custGeom>
              <a:avLst/>
              <a:gdLst/>
              <a:ahLst/>
              <a:cxnLst/>
              <a:rect r="r" b="b" t="t" l="l"/>
              <a:pathLst>
                <a:path h="1477621" w="1667098">
                  <a:moveTo>
                    <a:pt x="62378" y="0"/>
                  </a:moveTo>
                  <a:lnTo>
                    <a:pt x="1604720" y="0"/>
                  </a:lnTo>
                  <a:cubicBezTo>
                    <a:pt x="1621264" y="0"/>
                    <a:pt x="1637130" y="6572"/>
                    <a:pt x="1648828" y="18270"/>
                  </a:cubicBezTo>
                  <a:cubicBezTo>
                    <a:pt x="1660527" y="29968"/>
                    <a:pt x="1667098" y="45834"/>
                    <a:pt x="1667098" y="62378"/>
                  </a:cubicBezTo>
                  <a:lnTo>
                    <a:pt x="1667098" y="1415243"/>
                  </a:lnTo>
                  <a:cubicBezTo>
                    <a:pt x="1667098" y="1431787"/>
                    <a:pt x="1660527" y="1447653"/>
                    <a:pt x="1648828" y="1459351"/>
                  </a:cubicBezTo>
                  <a:cubicBezTo>
                    <a:pt x="1637130" y="1471049"/>
                    <a:pt x="1621264" y="1477621"/>
                    <a:pt x="1604720" y="1477621"/>
                  </a:cubicBezTo>
                  <a:lnTo>
                    <a:pt x="62378" y="1477621"/>
                  </a:lnTo>
                  <a:cubicBezTo>
                    <a:pt x="45834" y="1477621"/>
                    <a:pt x="29968" y="1471049"/>
                    <a:pt x="18270" y="1459351"/>
                  </a:cubicBezTo>
                  <a:cubicBezTo>
                    <a:pt x="6572" y="1447653"/>
                    <a:pt x="0" y="1431787"/>
                    <a:pt x="0" y="1415243"/>
                  </a:cubicBezTo>
                  <a:lnTo>
                    <a:pt x="0" y="62378"/>
                  </a:lnTo>
                  <a:cubicBezTo>
                    <a:pt x="0" y="45834"/>
                    <a:pt x="6572" y="29968"/>
                    <a:pt x="18270" y="18270"/>
                  </a:cubicBezTo>
                  <a:cubicBezTo>
                    <a:pt x="29968" y="6572"/>
                    <a:pt x="45834" y="0"/>
                    <a:pt x="62378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667098" cy="150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62499" y="2512695"/>
            <a:ext cx="677751" cy="67775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62499" y="3914345"/>
            <a:ext cx="677751" cy="67775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F28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62499" y="5315996"/>
            <a:ext cx="677751" cy="6777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62499" y="6717647"/>
            <a:ext cx="677751" cy="67775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9B21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16681517" y="256867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425333" y="562555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68165" y="6097070"/>
            <a:ext cx="1471387" cy="1396673"/>
          </a:xfrm>
          <a:custGeom>
            <a:avLst/>
            <a:gdLst/>
            <a:ahLst/>
            <a:cxnLst/>
            <a:rect r="r" b="b" t="t" l="l"/>
            <a:pathLst>
              <a:path h="1396673" w="1471387">
                <a:moveTo>
                  <a:pt x="0" y="0"/>
                </a:moveTo>
                <a:lnTo>
                  <a:pt x="1471388" y="0"/>
                </a:lnTo>
                <a:lnTo>
                  <a:pt x="1471388" y="1396673"/>
                </a:lnTo>
                <a:lnTo>
                  <a:pt x="0" y="139667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-53514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32883" y="3968696"/>
            <a:ext cx="2141952" cy="2141952"/>
          </a:xfrm>
          <a:custGeom>
            <a:avLst/>
            <a:gdLst/>
            <a:ahLst/>
            <a:cxnLst/>
            <a:rect r="r" b="b" t="t" l="l"/>
            <a:pathLst>
              <a:path h="2141952" w="2141952">
                <a:moveTo>
                  <a:pt x="0" y="0"/>
                </a:moveTo>
                <a:lnTo>
                  <a:pt x="2141952" y="0"/>
                </a:lnTo>
                <a:lnTo>
                  <a:pt x="2141952" y="2141952"/>
                </a:lnTo>
                <a:lnTo>
                  <a:pt x="0" y="214195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287250" y="8441307"/>
            <a:ext cx="1346891" cy="1246022"/>
          </a:xfrm>
          <a:custGeom>
            <a:avLst/>
            <a:gdLst/>
            <a:ahLst/>
            <a:cxnLst/>
            <a:rect r="r" b="b" t="t" l="l"/>
            <a:pathLst>
              <a:path h="1246022" w="1346891">
                <a:moveTo>
                  <a:pt x="0" y="0"/>
                </a:moveTo>
                <a:lnTo>
                  <a:pt x="1346891" y="0"/>
                </a:lnTo>
                <a:lnTo>
                  <a:pt x="1346891" y="1246022"/>
                </a:lnTo>
                <a:lnTo>
                  <a:pt x="0" y="124602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12960695" y="8441307"/>
            <a:ext cx="1346891" cy="1246022"/>
          </a:xfrm>
          <a:custGeom>
            <a:avLst/>
            <a:gdLst/>
            <a:ahLst/>
            <a:cxnLst/>
            <a:rect r="r" b="b" t="t" l="l"/>
            <a:pathLst>
              <a:path h="1246022" w="1346891">
                <a:moveTo>
                  <a:pt x="1346891" y="0"/>
                </a:moveTo>
                <a:lnTo>
                  <a:pt x="0" y="0"/>
                </a:lnTo>
                <a:lnTo>
                  <a:pt x="0" y="1246022"/>
                </a:lnTo>
                <a:lnTo>
                  <a:pt x="1346891" y="1246022"/>
                </a:lnTo>
                <a:lnTo>
                  <a:pt x="1346891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7259300" y="929746"/>
            <a:ext cx="1088035" cy="1854960"/>
          </a:xfrm>
          <a:custGeom>
            <a:avLst/>
            <a:gdLst/>
            <a:ahLst/>
            <a:cxnLst/>
            <a:rect r="r" b="b" t="t" l="l"/>
            <a:pathLst>
              <a:path h="1854960" w="1088035">
                <a:moveTo>
                  <a:pt x="0" y="0"/>
                </a:moveTo>
                <a:lnTo>
                  <a:pt x="1088035" y="0"/>
                </a:lnTo>
                <a:lnTo>
                  <a:pt x="1088035" y="1854961"/>
                </a:lnTo>
                <a:lnTo>
                  <a:pt x="0" y="185496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1533757"/>
            <a:ext cx="8583099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MÉTHODOLOGIE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TECHNOLOGIES 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53319" y="268461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53319" y="409034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53319" y="549199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62187" y="6713622"/>
            <a:ext cx="4343926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OpenCV :</a:t>
            </a: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capture vidéo, détection et cadrage des cartes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0153319" y="689364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162187" y="2550580"/>
            <a:ext cx="4343926" cy="61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Python :</a:t>
            </a:r>
            <a:r>
              <a:rPr lang="en-US" sz="17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traitement d’image, entraînement et inférence du modèle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162187" y="4075841"/>
            <a:ext cx="4343926" cy="61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PyTorch</a:t>
            </a: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: entraînement du modèle ResNet18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62187" y="5334831"/>
            <a:ext cx="434392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ResNet18 :</a:t>
            </a:r>
            <a:r>
              <a:rPr lang="en-US" sz="17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réseau de neurones léger et efficace pour la classification d’images.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80450" y="1976553"/>
            <a:ext cx="858309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&amp;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6588984" y="8185061"/>
            <a:ext cx="2141952" cy="2141952"/>
          </a:xfrm>
          <a:custGeom>
            <a:avLst/>
            <a:gdLst/>
            <a:ahLst/>
            <a:cxnLst/>
            <a:rect r="r" b="b" t="t" l="l"/>
            <a:pathLst>
              <a:path h="2141952" w="2141952">
                <a:moveTo>
                  <a:pt x="0" y="0"/>
                </a:moveTo>
                <a:lnTo>
                  <a:pt x="2141952" y="0"/>
                </a:lnTo>
                <a:lnTo>
                  <a:pt x="2141952" y="2141953"/>
                </a:lnTo>
                <a:lnTo>
                  <a:pt x="0" y="21419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0" y="0"/>
                </a:moveTo>
                <a:lnTo>
                  <a:pt x="9144000" y="0"/>
                </a:lnTo>
                <a:lnTo>
                  <a:pt x="9144000" y="1379913"/>
                </a:lnTo>
                <a:lnTo>
                  <a:pt x="0" y="137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14400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36470"/>
            <a:ext cx="2550318" cy="4250530"/>
          </a:xfrm>
          <a:custGeom>
            <a:avLst/>
            <a:gdLst/>
            <a:ahLst/>
            <a:cxnLst/>
            <a:rect r="r" b="b" t="t" l="l"/>
            <a:pathLst>
              <a:path h="4250530" w="2550318">
                <a:moveTo>
                  <a:pt x="0" y="0"/>
                </a:moveTo>
                <a:lnTo>
                  <a:pt x="2550318" y="0"/>
                </a:lnTo>
                <a:lnTo>
                  <a:pt x="2550318" y="4250530"/>
                </a:lnTo>
                <a:lnTo>
                  <a:pt x="0" y="4250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72131" y="6630847"/>
            <a:ext cx="2466351" cy="3696166"/>
          </a:xfrm>
          <a:custGeom>
            <a:avLst/>
            <a:gdLst/>
            <a:ahLst/>
            <a:cxnLst/>
            <a:rect r="r" b="b" t="t" l="l"/>
            <a:pathLst>
              <a:path h="3696166" w="2466351">
                <a:moveTo>
                  <a:pt x="0" y="0"/>
                </a:moveTo>
                <a:lnTo>
                  <a:pt x="2466351" y="0"/>
                </a:lnTo>
                <a:lnTo>
                  <a:pt x="2466351" y="3696167"/>
                </a:lnTo>
                <a:lnTo>
                  <a:pt x="0" y="3696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429" y="9087657"/>
            <a:ext cx="667271" cy="1199343"/>
          </a:xfrm>
          <a:custGeom>
            <a:avLst/>
            <a:gdLst/>
            <a:ahLst/>
            <a:cxnLst/>
            <a:rect r="r" b="b" t="t" l="l"/>
            <a:pathLst>
              <a:path h="1199343" w="667271">
                <a:moveTo>
                  <a:pt x="0" y="0"/>
                </a:moveTo>
                <a:lnTo>
                  <a:pt x="667271" y="0"/>
                </a:lnTo>
                <a:lnTo>
                  <a:pt x="667271" y="1199343"/>
                </a:lnTo>
                <a:lnTo>
                  <a:pt x="0" y="1199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72131" y="8028702"/>
            <a:ext cx="2034038" cy="2175441"/>
          </a:xfrm>
          <a:custGeom>
            <a:avLst/>
            <a:gdLst/>
            <a:ahLst/>
            <a:cxnLst/>
            <a:rect r="r" b="b" t="t" l="l"/>
            <a:pathLst>
              <a:path h="2175441" w="2034038">
                <a:moveTo>
                  <a:pt x="0" y="0"/>
                </a:moveTo>
                <a:lnTo>
                  <a:pt x="2034038" y="0"/>
                </a:lnTo>
                <a:lnTo>
                  <a:pt x="2034038" y="2175442"/>
                </a:lnTo>
                <a:lnTo>
                  <a:pt x="0" y="2175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638482" y="8062913"/>
            <a:ext cx="1226189" cy="2182644"/>
          </a:xfrm>
          <a:custGeom>
            <a:avLst/>
            <a:gdLst/>
            <a:ahLst/>
            <a:cxnLst/>
            <a:rect r="r" b="b" t="t" l="l"/>
            <a:pathLst>
              <a:path h="2182644" w="1226189">
                <a:moveTo>
                  <a:pt x="1226189" y="0"/>
                </a:moveTo>
                <a:lnTo>
                  <a:pt x="0" y="0"/>
                </a:lnTo>
                <a:lnTo>
                  <a:pt x="0" y="2182645"/>
                </a:lnTo>
                <a:lnTo>
                  <a:pt x="1226189" y="2182645"/>
                </a:lnTo>
                <a:lnTo>
                  <a:pt x="1226189" y="0"/>
                </a:lnTo>
                <a:close/>
              </a:path>
            </a:pathLst>
          </a:custGeom>
          <a:blipFill>
            <a:blip r:embed="rId11"/>
            <a:stretch>
              <a:fillRect l="-3340" t="0" r="-33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05306" y="7536649"/>
            <a:ext cx="1567678" cy="2790365"/>
          </a:xfrm>
          <a:custGeom>
            <a:avLst/>
            <a:gdLst/>
            <a:ahLst/>
            <a:cxnLst/>
            <a:rect r="r" b="b" t="t" l="l"/>
            <a:pathLst>
              <a:path h="2790365" w="1567678">
                <a:moveTo>
                  <a:pt x="0" y="0"/>
                </a:moveTo>
                <a:lnTo>
                  <a:pt x="1567678" y="0"/>
                </a:lnTo>
                <a:lnTo>
                  <a:pt x="1567678" y="2790365"/>
                </a:lnTo>
                <a:lnTo>
                  <a:pt x="0" y="27903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01525" y="8907087"/>
            <a:ext cx="2558659" cy="1214200"/>
          </a:xfrm>
          <a:custGeom>
            <a:avLst/>
            <a:gdLst/>
            <a:ahLst/>
            <a:cxnLst/>
            <a:rect r="r" b="b" t="t" l="l"/>
            <a:pathLst>
              <a:path h="1214200" w="2558659">
                <a:moveTo>
                  <a:pt x="0" y="0"/>
                </a:moveTo>
                <a:lnTo>
                  <a:pt x="2558659" y="0"/>
                </a:lnTo>
                <a:lnTo>
                  <a:pt x="2558659" y="1214200"/>
                </a:lnTo>
                <a:lnTo>
                  <a:pt x="0" y="1214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738803" y="2186103"/>
            <a:ext cx="6386635" cy="5610344"/>
            <a:chOff x="0" y="0"/>
            <a:chExt cx="1682077" cy="14776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2077" cy="1477621"/>
            </a:xfrm>
            <a:custGeom>
              <a:avLst/>
              <a:gdLst/>
              <a:ahLst/>
              <a:cxnLst/>
              <a:rect r="r" b="b" t="t" l="l"/>
              <a:pathLst>
                <a:path h="1477621" w="1682077">
                  <a:moveTo>
                    <a:pt x="61823" y="0"/>
                  </a:moveTo>
                  <a:lnTo>
                    <a:pt x="1620254" y="0"/>
                  </a:lnTo>
                  <a:cubicBezTo>
                    <a:pt x="1636650" y="0"/>
                    <a:pt x="1652375" y="6513"/>
                    <a:pt x="1663969" y="18107"/>
                  </a:cubicBezTo>
                  <a:cubicBezTo>
                    <a:pt x="1675563" y="29701"/>
                    <a:pt x="1682077" y="45426"/>
                    <a:pt x="1682077" y="61823"/>
                  </a:cubicBezTo>
                  <a:lnTo>
                    <a:pt x="1682077" y="1415799"/>
                  </a:lnTo>
                  <a:cubicBezTo>
                    <a:pt x="1682077" y="1432195"/>
                    <a:pt x="1675563" y="1447920"/>
                    <a:pt x="1663969" y="1459514"/>
                  </a:cubicBezTo>
                  <a:cubicBezTo>
                    <a:pt x="1652375" y="1471108"/>
                    <a:pt x="1636650" y="1477621"/>
                    <a:pt x="1620254" y="1477621"/>
                  </a:cubicBezTo>
                  <a:lnTo>
                    <a:pt x="61823" y="1477621"/>
                  </a:lnTo>
                  <a:cubicBezTo>
                    <a:pt x="45426" y="1477621"/>
                    <a:pt x="29701" y="1471108"/>
                    <a:pt x="18107" y="1459514"/>
                  </a:cubicBezTo>
                  <a:cubicBezTo>
                    <a:pt x="6513" y="1447920"/>
                    <a:pt x="0" y="1432195"/>
                    <a:pt x="0" y="1415799"/>
                  </a:cubicBezTo>
                  <a:lnTo>
                    <a:pt x="0" y="61823"/>
                  </a:lnTo>
                  <a:cubicBezTo>
                    <a:pt x="0" y="45426"/>
                    <a:pt x="6513" y="29701"/>
                    <a:pt x="18107" y="18107"/>
                  </a:cubicBezTo>
                  <a:cubicBezTo>
                    <a:pt x="29701" y="6513"/>
                    <a:pt x="45426" y="0"/>
                    <a:pt x="61823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682077" cy="150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10452" y="2670925"/>
            <a:ext cx="677751" cy="67775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10452" y="3904820"/>
            <a:ext cx="677751" cy="67775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F28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10452" y="5306471"/>
            <a:ext cx="677751" cy="6777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10452" y="6708122"/>
            <a:ext cx="677751" cy="67775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5574" y="0"/>
                  </a:moveTo>
                  <a:lnTo>
                    <a:pt x="527226" y="0"/>
                  </a:lnTo>
                  <a:cubicBezTo>
                    <a:pt x="602965" y="0"/>
                    <a:pt x="675602" y="30087"/>
                    <a:pt x="729157" y="83643"/>
                  </a:cubicBezTo>
                  <a:cubicBezTo>
                    <a:pt x="782713" y="137198"/>
                    <a:pt x="812800" y="209835"/>
                    <a:pt x="812800" y="285574"/>
                  </a:cubicBezTo>
                  <a:lnTo>
                    <a:pt x="812800" y="527226"/>
                  </a:lnTo>
                  <a:cubicBezTo>
                    <a:pt x="812800" y="602965"/>
                    <a:pt x="782713" y="675602"/>
                    <a:pt x="729157" y="729157"/>
                  </a:cubicBezTo>
                  <a:cubicBezTo>
                    <a:pt x="675602" y="782713"/>
                    <a:pt x="602965" y="812800"/>
                    <a:pt x="527226" y="812800"/>
                  </a:cubicBezTo>
                  <a:lnTo>
                    <a:pt x="285574" y="812800"/>
                  </a:lnTo>
                  <a:cubicBezTo>
                    <a:pt x="209835" y="812800"/>
                    <a:pt x="137198" y="782713"/>
                    <a:pt x="83643" y="729157"/>
                  </a:cubicBezTo>
                  <a:cubicBezTo>
                    <a:pt x="30087" y="675602"/>
                    <a:pt x="0" y="602965"/>
                    <a:pt x="0" y="527226"/>
                  </a:cubicBezTo>
                  <a:lnTo>
                    <a:pt x="0" y="285574"/>
                  </a:lnTo>
                  <a:cubicBezTo>
                    <a:pt x="0" y="209835"/>
                    <a:pt x="30087" y="137198"/>
                    <a:pt x="83643" y="83643"/>
                  </a:cubicBezTo>
                  <a:cubicBezTo>
                    <a:pt x="137198" y="30087"/>
                    <a:pt x="209835" y="0"/>
                    <a:pt x="285574" y="0"/>
                  </a:cubicBezTo>
                  <a:close/>
                </a:path>
              </a:pathLst>
            </a:custGeom>
            <a:solidFill>
              <a:srgbClr val="9B21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16681517" y="256867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425333" y="562555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68165" y="6097070"/>
            <a:ext cx="1471387" cy="1396673"/>
          </a:xfrm>
          <a:custGeom>
            <a:avLst/>
            <a:gdLst/>
            <a:ahLst/>
            <a:cxnLst/>
            <a:rect r="r" b="b" t="t" l="l"/>
            <a:pathLst>
              <a:path h="1396673" w="1471387">
                <a:moveTo>
                  <a:pt x="0" y="0"/>
                </a:moveTo>
                <a:lnTo>
                  <a:pt x="1471388" y="0"/>
                </a:lnTo>
                <a:lnTo>
                  <a:pt x="1471388" y="1396673"/>
                </a:lnTo>
                <a:lnTo>
                  <a:pt x="0" y="139667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-53514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32883" y="3968696"/>
            <a:ext cx="2141952" cy="2141952"/>
          </a:xfrm>
          <a:custGeom>
            <a:avLst/>
            <a:gdLst/>
            <a:ahLst/>
            <a:cxnLst/>
            <a:rect r="r" b="b" t="t" l="l"/>
            <a:pathLst>
              <a:path h="2141952" w="2141952">
                <a:moveTo>
                  <a:pt x="0" y="0"/>
                </a:moveTo>
                <a:lnTo>
                  <a:pt x="2141952" y="0"/>
                </a:lnTo>
                <a:lnTo>
                  <a:pt x="2141952" y="2141952"/>
                </a:lnTo>
                <a:lnTo>
                  <a:pt x="0" y="214195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287250" y="8441307"/>
            <a:ext cx="1346891" cy="1246022"/>
          </a:xfrm>
          <a:custGeom>
            <a:avLst/>
            <a:gdLst/>
            <a:ahLst/>
            <a:cxnLst/>
            <a:rect r="r" b="b" t="t" l="l"/>
            <a:pathLst>
              <a:path h="1246022" w="1346891">
                <a:moveTo>
                  <a:pt x="0" y="0"/>
                </a:moveTo>
                <a:lnTo>
                  <a:pt x="1346891" y="0"/>
                </a:lnTo>
                <a:lnTo>
                  <a:pt x="1346891" y="1246022"/>
                </a:lnTo>
                <a:lnTo>
                  <a:pt x="0" y="124602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12960695" y="8441307"/>
            <a:ext cx="1346891" cy="1246022"/>
          </a:xfrm>
          <a:custGeom>
            <a:avLst/>
            <a:gdLst/>
            <a:ahLst/>
            <a:cxnLst/>
            <a:rect r="r" b="b" t="t" l="l"/>
            <a:pathLst>
              <a:path h="1246022" w="1346891">
                <a:moveTo>
                  <a:pt x="1346891" y="0"/>
                </a:moveTo>
                <a:lnTo>
                  <a:pt x="0" y="0"/>
                </a:lnTo>
                <a:lnTo>
                  <a:pt x="0" y="1246022"/>
                </a:lnTo>
                <a:lnTo>
                  <a:pt x="1346891" y="1246022"/>
                </a:lnTo>
                <a:lnTo>
                  <a:pt x="1346891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7259300" y="929746"/>
            <a:ext cx="1088035" cy="1854960"/>
          </a:xfrm>
          <a:custGeom>
            <a:avLst/>
            <a:gdLst/>
            <a:ahLst/>
            <a:cxnLst/>
            <a:rect r="r" b="b" t="t" l="l"/>
            <a:pathLst>
              <a:path h="1854960" w="1088035">
                <a:moveTo>
                  <a:pt x="0" y="0"/>
                </a:moveTo>
                <a:lnTo>
                  <a:pt x="1088035" y="0"/>
                </a:lnTo>
                <a:lnTo>
                  <a:pt x="1088035" y="1854961"/>
                </a:lnTo>
                <a:lnTo>
                  <a:pt x="0" y="185496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1533757"/>
            <a:ext cx="8583099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MÉTHODOLOGIE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TECHNOLOGIES 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01272" y="284284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01272" y="408081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01272" y="548246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01272" y="688411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80450" y="1976553"/>
            <a:ext cx="858309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&amp;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338519" y="2642350"/>
            <a:ext cx="4343926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Jetson Nano : </a:t>
            </a: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plateforme embarquée pour exécuter le modèle IA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1338519" y="3923656"/>
            <a:ext cx="434392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Docker : </a:t>
            </a: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environnement de déploiement reproductible et isolé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338519" y="5372717"/>
            <a:ext cx="434392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Google Colab :</a:t>
            </a: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prototypage et entraînement collaboratif</a:t>
            </a:r>
            <a:r>
              <a:rPr lang="en-US" b="true" sz="18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338519" y="6679547"/>
            <a:ext cx="434392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Asus TUF A17 </a:t>
            </a: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entraînement du modèle en local 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6588984" y="8185061"/>
            <a:ext cx="2141952" cy="2141952"/>
          </a:xfrm>
          <a:custGeom>
            <a:avLst/>
            <a:gdLst/>
            <a:ahLst/>
            <a:cxnLst/>
            <a:rect r="r" b="b" t="t" l="l"/>
            <a:pathLst>
              <a:path h="2141952" w="2141952">
                <a:moveTo>
                  <a:pt x="0" y="0"/>
                </a:moveTo>
                <a:lnTo>
                  <a:pt x="2141952" y="0"/>
                </a:lnTo>
                <a:lnTo>
                  <a:pt x="2141952" y="2141953"/>
                </a:lnTo>
                <a:lnTo>
                  <a:pt x="0" y="21419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5692" y="6558349"/>
            <a:ext cx="1971275" cy="3804215"/>
          </a:xfrm>
          <a:custGeom>
            <a:avLst/>
            <a:gdLst/>
            <a:ahLst/>
            <a:cxnLst/>
            <a:rect r="r" b="b" t="t" l="l"/>
            <a:pathLst>
              <a:path h="3804215" w="1971275">
                <a:moveTo>
                  <a:pt x="0" y="0"/>
                </a:moveTo>
                <a:lnTo>
                  <a:pt x="1971275" y="0"/>
                </a:lnTo>
                <a:lnTo>
                  <a:pt x="1971275" y="3804215"/>
                </a:lnTo>
                <a:lnTo>
                  <a:pt x="0" y="380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1322" y="9442505"/>
            <a:ext cx="2325003" cy="887728"/>
          </a:xfrm>
          <a:custGeom>
            <a:avLst/>
            <a:gdLst/>
            <a:ahLst/>
            <a:cxnLst/>
            <a:rect r="r" b="b" t="t" l="l"/>
            <a:pathLst>
              <a:path h="887728" w="2325003">
                <a:moveTo>
                  <a:pt x="0" y="0"/>
                </a:moveTo>
                <a:lnTo>
                  <a:pt x="2325003" y="0"/>
                </a:lnTo>
                <a:lnTo>
                  <a:pt x="2325003" y="887728"/>
                </a:lnTo>
                <a:lnTo>
                  <a:pt x="0" y="887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62277" y="7630303"/>
            <a:ext cx="603713" cy="1596356"/>
          </a:xfrm>
          <a:custGeom>
            <a:avLst/>
            <a:gdLst/>
            <a:ahLst/>
            <a:cxnLst/>
            <a:rect r="r" b="b" t="t" l="l"/>
            <a:pathLst>
              <a:path h="1596356" w="603713">
                <a:moveTo>
                  <a:pt x="0" y="0"/>
                </a:moveTo>
                <a:lnTo>
                  <a:pt x="603713" y="0"/>
                </a:lnTo>
                <a:lnTo>
                  <a:pt x="603713" y="1596356"/>
                </a:lnTo>
                <a:lnTo>
                  <a:pt x="0" y="1596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43517" y="8944963"/>
            <a:ext cx="671019" cy="1342037"/>
          </a:xfrm>
          <a:custGeom>
            <a:avLst/>
            <a:gdLst/>
            <a:ahLst/>
            <a:cxnLst/>
            <a:rect r="r" b="b" t="t" l="l"/>
            <a:pathLst>
              <a:path h="1342037" w="671019">
                <a:moveTo>
                  <a:pt x="0" y="0"/>
                </a:moveTo>
                <a:lnTo>
                  <a:pt x="671019" y="0"/>
                </a:lnTo>
                <a:lnTo>
                  <a:pt x="671019" y="1342037"/>
                </a:lnTo>
                <a:lnTo>
                  <a:pt x="0" y="1342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35706" y="9539425"/>
            <a:ext cx="2569790" cy="747575"/>
          </a:xfrm>
          <a:custGeom>
            <a:avLst/>
            <a:gdLst/>
            <a:ahLst/>
            <a:cxnLst/>
            <a:rect r="r" b="b" t="t" l="l"/>
            <a:pathLst>
              <a:path h="747575" w="2569790">
                <a:moveTo>
                  <a:pt x="0" y="0"/>
                </a:moveTo>
                <a:lnTo>
                  <a:pt x="2569789" y="0"/>
                </a:lnTo>
                <a:lnTo>
                  <a:pt x="2569789" y="747575"/>
                </a:lnTo>
                <a:lnTo>
                  <a:pt x="0" y="7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29112" y="-224599"/>
            <a:ext cx="1796695" cy="1796695"/>
          </a:xfrm>
          <a:custGeom>
            <a:avLst/>
            <a:gdLst/>
            <a:ahLst/>
            <a:cxnLst/>
            <a:rect r="r" b="b" t="t" l="l"/>
            <a:pathLst>
              <a:path h="1796695" w="1796695">
                <a:moveTo>
                  <a:pt x="0" y="0"/>
                </a:moveTo>
                <a:lnTo>
                  <a:pt x="1796695" y="0"/>
                </a:lnTo>
                <a:lnTo>
                  <a:pt x="1796695" y="1796695"/>
                </a:lnTo>
                <a:lnTo>
                  <a:pt x="0" y="1796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79197" y="495064"/>
            <a:ext cx="1153027" cy="1077032"/>
          </a:xfrm>
          <a:custGeom>
            <a:avLst/>
            <a:gdLst/>
            <a:ahLst/>
            <a:cxnLst/>
            <a:rect r="r" b="b" t="t" l="l"/>
            <a:pathLst>
              <a:path h="1077032" w="1153027">
                <a:moveTo>
                  <a:pt x="0" y="0"/>
                </a:moveTo>
                <a:lnTo>
                  <a:pt x="1153027" y="0"/>
                </a:lnTo>
                <a:lnTo>
                  <a:pt x="1153027" y="1077032"/>
                </a:lnTo>
                <a:lnTo>
                  <a:pt x="0" y="10770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79197" y="978701"/>
            <a:ext cx="1699829" cy="593395"/>
          </a:xfrm>
          <a:custGeom>
            <a:avLst/>
            <a:gdLst/>
            <a:ahLst/>
            <a:cxnLst/>
            <a:rect r="r" b="b" t="t" l="l"/>
            <a:pathLst>
              <a:path h="593395" w="1699829">
                <a:moveTo>
                  <a:pt x="0" y="0"/>
                </a:moveTo>
                <a:lnTo>
                  <a:pt x="1699830" y="0"/>
                </a:lnTo>
                <a:lnTo>
                  <a:pt x="1699830" y="593395"/>
                </a:lnTo>
                <a:lnTo>
                  <a:pt x="0" y="5933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452187" y="440185"/>
            <a:ext cx="1153027" cy="1077032"/>
          </a:xfrm>
          <a:custGeom>
            <a:avLst/>
            <a:gdLst/>
            <a:ahLst/>
            <a:cxnLst/>
            <a:rect r="r" b="b" t="t" l="l"/>
            <a:pathLst>
              <a:path h="1077032" w="1153027">
                <a:moveTo>
                  <a:pt x="1153026" y="0"/>
                </a:moveTo>
                <a:lnTo>
                  <a:pt x="0" y="0"/>
                </a:lnTo>
                <a:lnTo>
                  <a:pt x="0" y="1077032"/>
                </a:lnTo>
                <a:lnTo>
                  <a:pt x="1153026" y="1077032"/>
                </a:lnTo>
                <a:lnTo>
                  <a:pt x="1153026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06743" y="978701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5" y="0"/>
                </a:lnTo>
                <a:lnTo>
                  <a:pt x="2908065" y="518165"/>
                </a:lnTo>
                <a:lnTo>
                  <a:pt x="0" y="5181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32269" y="2039392"/>
            <a:ext cx="1699829" cy="593395"/>
          </a:xfrm>
          <a:custGeom>
            <a:avLst/>
            <a:gdLst/>
            <a:ahLst/>
            <a:cxnLst/>
            <a:rect r="r" b="b" t="t" l="l"/>
            <a:pathLst>
              <a:path h="593395" w="1699829">
                <a:moveTo>
                  <a:pt x="0" y="0"/>
                </a:moveTo>
                <a:lnTo>
                  <a:pt x="1699829" y="0"/>
                </a:lnTo>
                <a:lnTo>
                  <a:pt x="1699829" y="593395"/>
                </a:lnTo>
                <a:lnTo>
                  <a:pt x="0" y="5933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4804259" y="757234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2908065" y="0"/>
                </a:moveTo>
                <a:lnTo>
                  <a:pt x="0" y="0"/>
                </a:lnTo>
                <a:lnTo>
                  <a:pt x="0" y="518165"/>
                </a:lnTo>
                <a:lnTo>
                  <a:pt x="2908065" y="518165"/>
                </a:lnTo>
                <a:lnTo>
                  <a:pt x="290806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06778" y="9539425"/>
            <a:ext cx="1199137" cy="731473"/>
          </a:xfrm>
          <a:custGeom>
            <a:avLst/>
            <a:gdLst/>
            <a:ahLst/>
            <a:cxnLst/>
            <a:rect r="r" b="b" t="t" l="l"/>
            <a:pathLst>
              <a:path h="731473" w="1199137">
                <a:moveTo>
                  <a:pt x="0" y="0"/>
                </a:moveTo>
                <a:lnTo>
                  <a:pt x="1199137" y="0"/>
                </a:lnTo>
                <a:lnTo>
                  <a:pt x="1199137" y="731473"/>
                </a:lnTo>
                <a:lnTo>
                  <a:pt x="0" y="73147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9519026"/>
            <a:ext cx="991568" cy="734685"/>
          </a:xfrm>
          <a:custGeom>
            <a:avLst/>
            <a:gdLst/>
            <a:ahLst/>
            <a:cxnLst/>
            <a:rect r="r" b="b" t="t" l="l"/>
            <a:pathLst>
              <a:path h="734685" w="991568">
                <a:moveTo>
                  <a:pt x="0" y="0"/>
                </a:moveTo>
                <a:lnTo>
                  <a:pt x="991568" y="0"/>
                </a:lnTo>
                <a:lnTo>
                  <a:pt x="991568" y="734686"/>
                </a:lnTo>
                <a:lnTo>
                  <a:pt x="0" y="73468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45222" y="9463998"/>
            <a:ext cx="1254907" cy="844743"/>
          </a:xfrm>
          <a:custGeom>
            <a:avLst/>
            <a:gdLst/>
            <a:ahLst/>
            <a:cxnLst/>
            <a:rect r="r" b="b" t="t" l="l"/>
            <a:pathLst>
              <a:path h="844743" w="1254907">
                <a:moveTo>
                  <a:pt x="0" y="0"/>
                </a:moveTo>
                <a:lnTo>
                  <a:pt x="1254907" y="0"/>
                </a:lnTo>
                <a:lnTo>
                  <a:pt x="1254907" y="844743"/>
                </a:lnTo>
                <a:lnTo>
                  <a:pt x="0" y="84474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61269" y="5962574"/>
            <a:ext cx="1200122" cy="1191549"/>
          </a:xfrm>
          <a:custGeom>
            <a:avLst/>
            <a:gdLst/>
            <a:ahLst/>
            <a:cxnLst/>
            <a:rect r="r" b="b" t="t" l="l"/>
            <a:pathLst>
              <a:path h="1191549" w="1200122">
                <a:moveTo>
                  <a:pt x="0" y="0"/>
                </a:moveTo>
                <a:lnTo>
                  <a:pt x="1200121" y="0"/>
                </a:lnTo>
                <a:lnTo>
                  <a:pt x="1200121" y="1191550"/>
                </a:lnTo>
                <a:lnTo>
                  <a:pt x="0" y="1191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5514" y="3709647"/>
            <a:ext cx="5004065" cy="3302683"/>
          </a:xfrm>
          <a:custGeom>
            <a:avLst/>
            <a:gdLst/>
            <a:ahLst/>
            <a:cxnLst/>
            <a:rect r="r" b="b" t="t" l="l"/>
            <a:pathLst>
              <a:path h="3302683" w="5004065">
                <a:moveTo>
                  <a:pt x="0" y="0"/>
                </a:moveTo>
                <a:lnTo>
                  <a:pt x="5004064" y="0"/>
                </a:lnTo>
                <a:lnTo>
                  <a:pt x="5004064" y="3302682"/>
                </a:lnTo>
                <a:lnTo>
                  <a:pt x="0" y="330268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-10000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06778" y="3709647"/>
            <a:ext cx="5163882" cy="3408162"/>
          </a:xfrm>
          <a:custGeom>
            <a:avLst/>
            <a:gdLst/>
            <a:ahLst/>
            <a:cxnLst/>
            <a:rect r="r" b="b" t="t" l="l"/>
            <a:pathLst>
              <a:path h="3408162" w="5163882">
                <a:moveTo>
                  <a:pt x="0" y="0"/>
                </a:moveTo>
                <a:lnTo>
                  <a:pt x="5163883" y="0"/>
                </a:lnTo>
                <a:lnTo>
                  <a:pt x="5163883" y="3408162"/>
                </a:lnTo>
                <a:lnTo>
                  <a:pt x="0" y="340816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0000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32098" y="3709647"/>
            <a:ext cx="3855871" cy="3500519"/>
          </a:xfrm>
          <a:custGeom>
            <a:avLst/>
            <a:gdLst/>
            <a:ahLst/>
            <a:cxnLst/>
            <a:rect r="r" b="b" t="t" l="l"/>
            <a:pathLst>
              <a:path h="3500519" w="3855871">
                <a:moveTo>
                  <a:pt x="0" y="0"/>
                </a:moveTo>
                <a:lnTo>
                  <a:pt x="3855871" y="0"/>
                </a:lnTo>
                <a:lnTo>
                  <a:pt x="3855871" y="3500518"/>
                </a:lnTo>
                <a:lnTo>
                  <a:pt x="0" y="350051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-2791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54274" y="2335389"/>
            <a:ext cx="605433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RÉSULTATS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0316" y="7450949"/>
            <a:ext cx="434392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 LR : </a:t>
            </a:r>
            <a:r>
              <a:rPr lang="en-US" sz="19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0.00025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15 LR : </a:t>
            </a:r>
            <a:r>
              <a:rPr lang="en-US" sz="19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0.000067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44242" y="7470419"/>
            <a:ext cx="434392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Train : Acc 97.85%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Val : Acc 97.75%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DAGoRZCobt8</dc:identifier>
  <dcterms:modified xsi:type="dcterms:W3CDTF">2011-08-01T06:04:30Z</dcterms:modified>
  <cp:revision>1</cp:revision>
  <dc:title>XUEREF Alexis GUEHENEUX Tiago</dc:title>
</cp:coreProperties>
</file>